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0" r:id="rId4"/>
    <p:sldId id="261" r:id="rId5"/>
    <p:sldId id="262" r:id="rId6"/>
    <p:sldId id="279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  <p:sldId id="273" r:id="rId17"/>
    <p:sldId id="280" r:id="rId18"/>
    <p:sldId id="281" r:id="rId19"/>
    <p:sldId id="275" r:id="rId20"/>
    <p:sldId id="274" r:id="rId21"/>
    <p:sldId id="282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>
        <p:scale>
          <a:sx n="71" d="100"/>
          <a:sy n="71" d="100"/>
        </p:scale>
        <p:origin x="-157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52F883-B032-4300-B7C5-D1E158EB8F40}" type="datetimeFigureOut">
              <a:rPr lang="pl-PL" smtClean="0"/>
              <a:pPr/>
              <a:t>2013-02-15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DB07A93-A937-4EC5-BD87-4842AC7A704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pl/imgres?imgurl=http://pro.corbis.com/images/42-16392204.jpg?size=572&amp;uid=%7b26439AE5-7D1E-497A-BF78-27D20D221B10%7d&amp;imgrefurl=http://antoninakostrzewa.blogspot.com/2009/06/samotnosc-inne-uzaleznienia.html&amp;usg=__F2PyiwywLlgIbnL8HIOmE65_l88=&amp;h=400&amp;w=400&amp;sz=25&amp;hl=pl&amp;start=10&amp;zoom=1&amp;tbnid=2ShkbulTWLcNoM:&amp;tbnh=124&amp;tbnw=124&amp;ei=Bx0ET5LeH8qOswads7DxDw&amp;prev=/search?q=internet+spos%C3%B3b+na+samotno%C5%9B%C4%87&amp;hl=pl&amp;gbv=2&amp;tbm=isch&amp;itbs=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l.wikipedia.org/w/index.php?title=Plik:Internet_map_1024.jpg&amp;filetimestamp=200701071551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pl/imgres?imgurl=http://www.lne.pl/pub/img/1426.jpg&amp;imgrefurl=http://www.lne.pl/lne.php?id=9&amp;ida=460&amp;usg=__milW5mTsyMMCqqTwMwIvzAYSBA8=&amp;h=597&amp;w=447&amp;sz=40&amp;hl=pl&amp;start=11&amp;zoom=1&amp;tbnid=e-uOdh0l-B8RpM:&amp;tbnh=135&amp;tbnw=101&amp;ei=RB4ET6i9LdH2sgbHu9y0BA&amp;prev=/search?q=kontaktowanie+sie+w+sieci'&amp;hl=pl&amp;gbv=2&amp;tbm=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971800" y="5929330"/>
            <a:ext cx="6172200" cy="1371600"/>
          </a:xfrm>
        </p:spPr>
        <p:txBody>
          <a:bodyPr>
            <a:normAutofit/>
          </a:bodyPr>
          <a:lstStyle/>
          <a:p>
            <a:pPr algn="r"/>
            <a:r>
              <a:rPr lang="pl-PL" sz="3200" dirty="0" smtClean="0">
                <a:solidFill>
                  <a:schemeClr val="tx1"/>
                </a:solidFill>
              </a:rPr>
              <a:t>Karolina </a:t>
            </a:r>
            <a:r>
              <a:rPr lang="pl-PL" sz="3200" dirty="0" err="1" smtClean="0">
                <a:solidFill>
                  <a:schemeClr val="tx1"/>
                </a:solidFill>
              </a:rPr>
              <a:t>Ciołko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341864" y="1785926"/>
            <a:ext cx="780213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Internet – „Bezpieczne </a:t>
            </a:r>
          </a:p>
          <a:p>
            <a:pPr algn="ctr"/>
            <a:r>
              <a:rPr lang="pl-PL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okno na świat ”</a:t>
            </a:r>
          </a:p>
          <a:p>
            <a:pPr algn="ctr"/>
            <a:r>
              <a:rPr lang="pl-PL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Czego szukasz w sieci 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 sz="2000" dirty="0" smtClean="0"/>
              <a:t>Korzystamy z </a:t>
            </a:r>
            <a:r>
              <a:rPr lang="pl-PL" sz="2000" dirty="0" err="1" smtClean="0"/>
              <a:t>internetu</a:t>
            </a:r>
            <a:r>
              <a:rPr lang="pl-PL" sz="2000" dirty="0" smtClean="0"/>
              <a:t> jako narzędzi komunikacji. Piszemy maila, piszemy listy do przyjaciół i znajomych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/>
              <a:t>Prowadzimy </a:t>
            </a:r>
            <a:r>
              <a:rPr lang="pl-PL" sz="2000" dirty="0" err="1" smtClean="0"/>
              <a:t>blooga</a:t>
            </a:r>
            <a:r>
              <a:rPr lang="pl-PL" sz="20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/>
              <a:t>Robimy w </a:t>
            </a:r>
            <a:r>
              <a:rPr lang="pl-PL" sz="2000" dirty="0" err="1" smtClean="0"/>
              <a:t>internecie</a:t>
            </a:r>
            <a:r>
              <a:rPr lang="pl-PL" sz="2000" dirty="0" smtClean="0"/>
              <a:t> zakupy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/>
              <a:t>Korzystamy z przepisów kulinarnych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/>
              <a:t>Znajdujemy tam informacje 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/>
              <a:t>Przeglądamy aktualne wiadomości</a:t>
            </a:r>
          </a:p>
          <a:p>
            <a:pPr marL="457200" indent="-457200">
              <a:buFont typeface="+mj-lt"/>
              <a:buAutoNum type="arabicPeriod"/>
            </a:pPr>
            <a:endParaRPr lang="pl-PL" dirty="0"/>
          </a:p>
        </p:txBody>
      </p:sp>
      <p:pic>
        <p:nvPicPr>
          <p:cNvPr id="4" name="Picture 10" descr="http://t0.gstatic.com/images?q=tbn:ANd9GcRcDk2B3icEUO58rNrJ33XtY7OA6kL8ahVzFDaaurYugYiG8cFIW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56326">
            <a:off x="5791014" y="4362260"/>
            <a:ext cx="1728786" cy="1728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7467600" cy="1846290"/>
          </a:xfrm>
        </p:spPr>
        <p:txBody>
          <a:bodyPr>
            <a:noAutofit/>
          </a:bodyPr>
          <a:lstStyle/>
          <a:p>
            <a:pPr algn="ctr"/>
            <a:r>
              <a:rPr lang="pl-PL" b="1" dirty="0" smtClean="0"/>
              <a:t>Czy informacje , które znajdujesz w sieci są rzeczywiście wartościowe?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1984248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Szukanie informacji w sieci wymaga od nas rozwinięcia całkiem nowych umiejętności. Musimy nauczyć się jak „rozmawiać” Google. Dziennikarze </a:t>
            </a:r>
            <a:r>
              <a:rPr lang="pl-PL" sz="2000" dirty="0" err="1" smtClean="0"/>
              <a:t>internetowi</a:t>
            </a:r>
            <a:r>
              <a:rPr lang="pl-PL" sz="2000" dirty="0" smtClean="0"/>
              <a:t> pracują pod presją czasu , co odbija się na rzetelności. Ale sieć znakomicie się sprawdza, gdy szukamy informacji poważniejszych- np. o badaniach naukowych. Jednak i takie informacje są sprawdzone , najstarsza i najbezpieczniejszą metodą są książki</a:t>
            </a:r>
            <a:endParaRPr lang="pl-PL" sz="2000" dirty="0"/>
          </a:p>
        </p:txBody>
      </p:sp>
      <p:sp>
        <p:nvSpPr>
          <p:cNvPr id="11266" name="AutoShape 2" descr="data:image/jpeg;base64,/9j/4AAQSkZJRgABAQAAAQABAAD/2wBDAAkGBwgHBgkIBwgKCgkLDRYPDQwMDRsUFRAWIB0iIiAdHx8kKDQsJCYxJx8fLT0tMTU3Ojo6Iys/RD84QzQ5Ojf/2wBDAQoKCg0MDRoPDxo3JR8lNzc3Nzc3Nzc3Nzc3Nzc3Nzc3Nzc3Nzc3Nzc3Nzc3Nzc3Nzc3Nzc3Nzc3Nzc3Nzc3Nzf/wAARCACMAIwDASIAAhEBAxEB/8QAHAAAAQUBAQEAAAAAAAAAAAAAAAMEBQYHAQII/8QASBAAAQMDAQQGBQcICAcAAAAAAQIDBAAFEQYSITFBBxMiUWFxFDKBkaEjQlJiscHSFSRDRIKS0eEIFiVTcqLC8Bc0VGN0g5T/xAAbAQACAwEBAQAAAAAAAAAAAAAEBQACAwYBB//EADARAAICAgAEBAMIAwEAAAAAAAECAAMEEQUSITETFEFRIjKxI0JScYGRodEVM2Hh/9oADAMBAAIRAxEAPwDcaKKKkkKKKKkkKKKKkkKKKZzrpAtyNufNjxk97zoQPjUkjyiqlI6SdKNZDV1RKUPmxG1PH/KDXhPSPYlDKW7qoeFrf/DUklwrnCoG06ttt2S8uKJaEM42lSIjjIJPIFQGT5U2uF/WvaTHw2jhtqoLKzqcfox2faa10PZ2En5MxiMCXnEp9tQ7+olOL6u3xVvKPA4+6vEKxOvKD1wcVg79jOSfM8qnY0ViMjYYaSgeA41ghzMjqfgX9zNSKa+nzH+JA9TqKbvU83FT3Y3/AH0Gw3YnP5ddz/g/nVkxXcVuMGv7xJ/UynmGHYAfpKk67frH8rKcE+KD2jjtAe7dVkhSmpkVuQwdpCxkeHhSziUrSUqG0kjBB5iqpBccta5cJtWG2pB2B3AgH768JOM3fan+JYDxx20wluoooo6DQoorhOKkkMiqvrPXlj0i1i4yCuWpOW4rQytXnySPE1VulDpKNmUqyadUl67r7LjoG0I+eWOa/DlzqgafsKUSDc704ZdwcVtq6w7QSe854mrqhaUZwveWFzU+utZqSqKtOnbWreFI7Tq/InB+ypC06GsbTokXJDt2lEYU9PcLmfYd1emZiRvyKmrW3ImkdSjCPpncKs4SteZzqZeIWOlkzCajRkpREYaZAGAG0BOPdS8icI/Z3lzkkffTRTqYwLUVW27850jh4CmbjiGdylZWedc9mcSe1/AxBsxjVjhF8S6e3VPy3PlDtHkM7k0hdrFbrpAVDuLRfaVvI2inf3jFekzEIHZIH30i7cUj5w99McDhC0faW9X+kEyeIF/hTosrztt1Pp5Rf0tqB91pJyYNwPWIV4BR3j4edTWmulaI/NFs1VENmuGQkFRKml+O1js+3d40i9cATxzioO+wol5jFia0FD5qxuUnyNNTUCIKuRrvNqStKkhSSCkjII4GvVfP+lNX3TQM9Fvuri5tgWdlBG9TA70+Wd6e4bu6t4gzI8+IzKhvIejvJCm3UHKVA8xQ7IVOjClYMNiLmoBuGZcua8k9kvkD2JSD8QanXVbKCoAkgE4HOm9sYUxCbSsYWcqWPrE5PxNDXIbCBNkcpsiO6KKK3mcKoXS5rX+qtlEeCvF0mpUlgj9Enm4fLO7xq8vutsMOPPKCW20lSlHkBvJr5Q1JfHNWatl3d7aDS1AMoJ9VtPqj7z4mrKvMdSrNyjcX0/GDK1TZJLkp0lW2s7ShneSSeJJ4mrKxJWtaUNpUtatwSkZJqCtrEibJRGiJLjquQPAcye4VqGmtPIg7LbQD0xY7bpHDyHIVbLy68Ndd2PYQFVe9t+k9af086taVzSFLG/qx6qR3qPOrE8+lKPRIW5vgtwD1vLwrxIeS2gw4Zyng64OKz3eVReoLxD01aFzZR3gbLbafWcXySK5DKy7sm3kHVj7fQf3H1GOlCc7CKXa5xrQwASC8rclGd/n4Cqg/qVkLJdko2ieG0KlrF0fXHVKheNZSHYzb+FN22OrZITy21cR5DFXON0daPjtJbTp+CsD5zje2o+ZNdFw7Dqwk33c9z/UX5RsyG6nQ9pmYvQdGUObQ8DmvSZi3Pne6r9c+i7S01O1FhG3PAdl2EotkHvxwPtFZ7d7PcdL3NFvuakvMPkiHNSMB0j5qxyV/vycVOlh0ekW5FT1qWHWOkubt5+NcU6KZdccYryp3xo4VgRU2QSYldW2pcdTTqdpJpboq1W5pi+DT1xcUbZMdwwtR3Munz4JVz8T4mmjy8g1XL9HC2ioZ2kbwQcYoe+kMsMw8khtGfVI3jfXap3RVqU6l0jHdkLKpsU+jSieJWkDte0EH31caVEaj2FFFFSSUDptu5tmhJTLa9l2ctMZI5lJOVY/ZB99YBp6G9OmiLHRtOrwE4G4Y4k+Fad/SIkOvXGw29kqWSl1zqk79pRKUp/1e+kNI2NFjgp2wFS3Rl5zkPqjwFUtyRjqWHf0lGTn6Sc09ZmbTHSwwOsfcx1jmN6z4eHhVncPoDBiNEGSsfLLHzR9EU3tyfQYnprqdp5zIjoI4fWrsZsqJcWSontEnnXKZmQ3MSTtjGOJjgDmPYTjrzFuhOSZKw22hJUSeVUfSqnNcdIkdyYjag25syktHekHaw2D48/ZTLX2oTPk+gxV/mrJ7RB9dX8BULo/VM3SlymSbczGfMttCFCRtgJ2cnds+ddBwjhTU0+M4+Nv4H/sCyswWW8oPQfWfTQ3iu1jjHSpfXMZh2lPsep0npLvKuLNp/dept5W78MF83T+KazVd15Zm75padFIw6lHWsrHFK09oEe7HtqljpJvP91af3Xq470iXd1tbZatOFpKTjrudejFuBBAlWzKNdWlLbkKkMR5I/TNBRH1uB+Iz7a6XtniCa5FiiJb2IxdS6poKG0M4GTkcaTd3U7VTyjc5tivOddoLcSRuNRtwwWVA9xr2+rHAkUweWVZySaysHSE0LthLb0DXZcLVku0rPyM1grTk8HEfyJ91fQFfKGjZqrbr2yyEK2czENqPgs7J+2vq+klo0xnRp8sKKK8qOBmsidCXmZ9Idsad1ZDuLp21tRdhpP0SVHJrxZYglyPlCQw0Nt1WeCe721K6+b/OYj+PWQpOfHd/Gkur9AgNQgPlXQFvn7E0gzMgBmY/pCKajYwURR54zZRcIKWx2UJHzUjhUFra9fkyAIsZWzKeG7dnYTzP3Cph59uBDckvkBDack1lF7nuz5Tkp71nDuTn1RyAqnAOHnPyjfb8i9fzPtLcUyvAqFdfc/SRD52lY8MU+tkALwpWMc91Iw2C+9w4cTVi0rZp2pLzNt0N6KwIbaF5eSs7YJI+aRX0DaVjnftOaIZ/s64NMoSkBIGKWSlPhVrT0aXofr1s/de/FXr/AIb3r/rrYf2Hvx1PPU+8z8hf7SqhI7hXdkd1WsdHF3xvl2wn/C9+OuHo2u5/W7X+6/8Ajqeep954eH3H0lRcA2aYvkb6vKujO7H9dtg/Yf8Ax0g50V3ZYx6dbB5Nvfjqefqnn+Nu9pnUmmDvA4rS19EN3VwudtHm06f9dIOdDF3c43a3DyZd/HWFmXWR0hlOE6d5lcBezqK3KBwRMZ393bFfYFYY10H3REpp43uEQhxK8BlY4HPfW5illjBm2IzUaGpykXVZOO6lVHApueNB5DaGpookXfIzLzTLz5GzHc63Hfu4fZVZStUh5TznrKOT4VL6plEJbjJ37faV5D+f2VXLtcG7Ran5jmDsIyB9I8h7TXLZpa20Vp69I1xgK6i7Su63uhefRbWVdhvC3cHiTwHs4+0VSpR23Mc6dJeU+pb7h2luKK1HvJ303aR1kkd2a+lcPwlw8VaV/X/p9ZyWTe11xsMlbUxsoCiKnNBy/wAj9I8bbVss3OMqOc8OsSdofZ8aZQkYA769XW2mbECmV9VKZWHY7o/RuJOQaJyK+eoqIHReK7wT2M34DdXao+hdexb40m3XdSYV9ZSA9Hc7IcOPWQeBB7s7qu9c+ylTozoQQeonabXGW1b4EiY8cNsNqcVvxuAzS6lJQkqUQAOJPKsp6RNUtX8r01ZHesjbX9py0HspSMHq0nmTwOO7FWrQu2hKu6opYmP2ulRTzLbyNNTthxIUnakMpJB8CrNB6VFAZOm5gH/lM/iqmPNpJKikAbsDHADcB7qj3m0Z3pT7qajh6epikcSYnoBL6vpeQjjp2Z/9DX4qQc6aIze9en5o/wDc3/Gs6kMtlJOwARzqDuakIa3gVnbgoi73CqstnOiJtmmulqPqK/RrRCsstLz5OVrcRsoSBkk48K0usV/o+6bUBL1NITuWDGiZ7gRtqHtAHsNbVSwjRhw7RJ08KRWcAk8hSy+JplcnephuudySfhS7KbQLTVBsgSmXJ8ybm8vO5Ktgeyq10i6fudz0iLnb8rahvFx5gcVtgYKh34O/Hdv5VLNLVgqHrk7h4mtJgRERoDMbZBSlASQeffSzhVXPkm0/d+sYZj8tYrE+W7dLS4ynB5VJW9OXCrxqydJnRzIscl296bYU5bnCVSIjYyY54lSR9Dw5eXCp2SYlaUkkb6+gY2QHAU95y2TQV2wlqipwAKl4qAQN2aiIbiTwNTkIjAolomfvE7jpuFdmQiUwlwD1SdxT5KG8UgzYL1CT1du1Dd47WdyA+HB/mFWiINwp6EjZoK0qW6jcLoe1R8LSjyNPT52E3i8XOcjeOrdkFCT5hPGlU25qGwlllCUNo9VCE4A/nVrkJAFQs3nWtPL6CY32WMdM25X5CcE1Gv8AOpOWcE1DTH0ozkiip5SDuM5iw22STioyxWOZq/UbFsgpIQVZfdHBlsHerz7u80vGhXHUl1Ta7Owp15z1lfNbT9JR5CvoDQejYWj7UI0fD0t3tSZRHacV3eCRyFKs3IB+ER7i08o5jJu0W6NabbGt8Fvq48ZtLbaeO4DG/vNPKKKWQ2JqFRGpSU2h8juqZIqLv7JftUhAGTsE7qAy0JrbU2pOnEpNlQHbpEbIyFOpJ9m/7q0oVmVnkojXKK84cIQsEnuFaYCDQ/CNeG35wjPBDieiMjB4Vm2r+imDcJK7jp9aIExatp1kg9S6fIeofEbvCtKHCuHGaco7IdgwBlDDRnznNh3fT73V3mC7G34S4e0hXkobv98KfwLyBjf8a3l5LTjSkPJQpsjCkrAII8c1RrtpbTNzkLRb7btSznaciLLaEqzxURu59xo4cVRP9v8AH9QCzhvidUkBDvrO7K6kE3yOR64pdHRYx1I/tWSh08cISUj4Zpu50Wytr5K+JCe5UYk/BQokZOM/UmBHAvU9IhJvbH0hUHPvKSDsn41ZmOixwn87va1D/tMbP2k1IRei2yIx6Y9LlY5Kc2Af3cVPN46DoZF4dax20yiXdC44G2wpbizhKEjJJ8AN5qasPRvfdQOB257VqhEjesAurH1U8vM+6tktGn7VZkbNsgMR+9SU9o+Z4mpShbs5nGlGhGNGGlfeQ+m9N2vTcH0W0xkspO9xZ3rcPepR3k1MUUUBsnvDIUUUVJJwivCkgggjIO4ilK5VSoMkzrUVodtspTjaCqKs5CgnISe40patTy4KEtOp9IaHAKOFAefOr+pCVJKVJBB4gio5ywWpxRUqE1k9wx9lK2wXqcvS2oeuWjpy2ruRA1tH2f8Ak3sjltChGo7jPyLbayfrrO4fYPjU3HtNuYOWoTKSOezk0+CUpGEgAdwFELTkn57P2ExNtA+VP3MgWbPMnYXeZi1D+4ZVso9vfU1HjMxmw2w2ltA4BIxStdoiulE6gdff1mT2M3ftOYrtFFbTOFFFFSSFFFFSSFFFFSSFFFFSSf/Z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268" name="AutoShape 4" descr="data:image/jpeg;base64,/9j/4AAQSkZJRgABAQAAAQABAAD/2wBDAAkGBwgHBgkIBwgKCgkLDRYPDQwMDRsUFRAWIB0iIiAdHx8kKDQsJCYxJx8fLT0tMTU3Ojo6Iys/RD84QzQ5Ojf/2wBDAQoKCg0MDRoPDxo3JR8lNzc3Nzc3Nzc3Nzc3Nzc3Nzc3Nzc3Nzc3Nzc3Nzc3Nzc3Nzc3Nzc3Nzc3Nzc3Nzc3Nzf/wAARCACMAIwDASIAAhEBAxEB/8QAHAAAAQUBAQEAAAAAAAAAAAAAAAMEBQYHAQII/8QASBAAAQMDAQQGBQcICAcAAAAAAQIDBAAFEQYSITFBBxMiUWFxFDKBkaEjQlJiscHSFSRDRIKS0eEIFiVTcqLC8Bc0VGN0g5T/xAAbAQACAwEBAQAAAAAAAAAAAAAEBQACAwYBB//EADARAAICAgAEBAMIAwEAAAAAAAECAAMEEQUSITETFEFRIjKxI0JScYGRodEVM2Hh/9oADAMBAAIRAxEAPwDcaKKKkkKKKKkkKKKKkkKKKZzrpAtyNufNjxk97zoQPjUkjyiqlI6SdKNZDV1RKUPmxG1PH/KDXhPSPYlDKW7qoeFrf/DUklwrnCoG06ttt2S8uKJaEM42lSIjjIJPIFQGT5U2uF/WvaTHw2jhtqoLKzqcfox2faa10PZ2En5MxiMCXnEp9tQ7+olOL6u3xVvKPA4+6vEKxOvKD1wcVg79jOSfM8qnY0ViMjYYaSgeA41ghzMjqfgX9zNSKa+nzH+JA9TqKbvU83FT3Y3/AH0Gw3YnP5ddz/g/nVkxXcVuMGv7xJ/UynmGHYAfpKk67frH8rKcE+KD2jjtAe7dVkhSmpkVuQwdpCxkeHhSziUrSUqG0kjBB5iqpBccta5cJtWG2pB2B3AgH768JOM3fan+JYDxx20wluoooo6DQoorhOKkkMiqvrPXlj0i1i4yCuWpOW4rQytXnySPE1VulDpKNmUqyadUl67r7LjoG0I+eWOa/DlzqgafsKUSDc704ZdwcVtq6w7QSe854mrqhaUZwveWFzU+utZqSqKtOnbWreFI7Tq/InB+ypC06GsbTokXJDt2lEYU9PcLmfYd1emZiRvyKmrW3ImkdSjCPpncKs4SteZzqZeIWOlkzCajRkpREYaZAGAG0BOPdS8icI/Z3lzkkffTRTqYwLUVW27850jh4CmbjiGdylZWedc9mcSe1/AxBsxjVjhF8S6e3VPy3PlDtHkM7k0hdrFbrpAVDuLRfaVvI2inf3jFekzEIHZIH30i7cUj5w99McDhC0faW9X+kEyeIF/hTosrztt1Pp5Rf0tqB91pJyYNwPWIV4BR3j4edTWmulaI/NFs1VENmuGQkFRKml+O1js+3d40i9cATxzioO+wol5jFia0FD5qxuUnyNNTUCIKuRrvNqStKkhSSCkjII4GvVfP+lNX3TQM9Fvuri5tgWdlBG9TA70+Wd6e4bu6t4gzI8+IzKhvIejvJCm3UHKVA8xQ7IVOjClYMNiLmoBuGZcua8k9kvkD2JSD8QanXVbKCoAkgE4HOm9sYUxCbSsYWcqWPrE5PxNDXIbCBNkcpsiO6KKK3mcKoXS5rX+qtlEeCvF0mpUlgj9Enm4fLO7xq8vutsMOPPKCW20lSlHkBvJr5Q1JfHNWatl3d7aDS1AMoJ9VtPqj7z4mrKvMdSrNyjcX0/GDK1TZJLkp0lW2s7ShneSSeJJ4mrKxJWtaUNpUtatwSkZJqCtrEibJRGiJLjquQPAcye4VqGmtPIg7LbQD0xY7bpHDyHIVbLy68Ndd2PYQFVe9t+k9af086taVzSFLG/qx6qR3qPOrE8+lKPRIW5vgtwD1vLwrxIeS2gw4Zyng64OKz3eVReoLxD01aFzZR3gbLbafWcXySK5DKy7sm3kHVj7fQf3H1GOlCc7CKXa5xrQwASC8rclGd/n4Cqg/qVkLJdko2ieG0KlrF0fXHVKheNZSHYzb+FN22OrZITy21cR5DFXON0daPjtJbTp+CsD5zje2o+ZNdFw7Dqwk33c9z/UX5RsyG6nQ9pmYvQdGUObQ8DmvSZi3Pne6r9c+i7S01O1FhG3PAdl2EotkHvxwPtFZ7d7PcdL3NFvuakvMPkiHNSMB0j5qxyV/vycVOlh0ekW5FT1qWHWOkubt5+NcU6KZdccYryp3xo4VgRU2QSYldW2pcdTTqdpJpboq1W5pi+DT1xcUbZMdwwtR3Munz4JVz8T4mmjy8g1XL9HC2ioZ2kbwQcYoe+kMsMw8khtGfVI3jfXap3RVqU6l0jHdkLKpsU+jSieJWkDte0EH31caVEaj2FFFFSSUDptu5tmhJTLa9l2ctMZI5lJOVY/ZB99YBp6G9OmiLHRtOrwE4G4Y4k+Fad/SIkOvXGw29kqWSl1zqk79pRKUp/1e+kNI2NFjgp2wFS3Rl5zkPqjwFUtyRjqWHf0lGTn6Sc09ZmbTHSwwOsfcx1jmN6z4eHhVncPoDBiNEGSsfLLHzR9EU3tyfQYnprqdp5zIjoI4fWrsZsqJcWSontEnnXKZmQ3MSTtjGOJjgDmPYTjrzFuhOSZKw22hJUSeVUfSqnNcdIkdyYjag25syktHekHaw2D48/ZTLX2oTPk+gxV/mrJ7RB9dX8BULo/VM3SlymSbczGfMttCFCRtgJ2cnds+ddBwjhTU0+M4+Nv4H/sCyswWW8oPQfWfTQ3iu1jjHSpfXMZh2lPsep0npLvKuLNp/dept5W78MF83T+KazVd15Zm75padFIw6lHWsrHFK09oEe7HtqljpJvP91af3Xq470iXd1tbZatOFpKTjrudejFuBBAlWzKNdWlLbkKkMR5I/TNBRH1uB+Iz7a6XtniCa5FiiJb2IxdS6poKG0M4GTkcaTd3U7VTyjc5tivOddoLcSRuNRtwwWVA9xr2+rHAkUweWVZySaysHSE0LthLb0DXZcLVku0rPyM1grTk8HEfyJ91fQFfKGjZqrbr2yyEK2czENqPgs7J+2vq+klo0xnRp8sKKK8qOBmsidCXmZ9Idsad1ZDuLp21tRdhpP0SVHJrxZYglyPlCQw0Nt1WeCe721K6+b/OYj+PWQpOfHd/Gkur9AgNQgPlXQFvn7E0gzMgBmY/pCKajYwURR54zZRcIKWx2UJHzUjhUFra9fkyAIsZWzKeG7dnYTzP3Cph59uBDckvkBDack1lF7nuz5Tkp71nDuTn1RyAqnAOHnPyjfb8i9fzPtLcUyvAqFdfc/SRD52lY8MU+tkALwpWMc91Iw2C+9w4cTVi0rZp2pLzNt0N6KwIbaF5eSs7YJI+aRX0DaVjnftOaIZ/s64NMoSkBIGKWSlPhVrT0aXofr1s/de/FXr/AIb3r/rrYf2Hvx1PPU+8z8hf7SqhI7hXdkd1WsdHF3xvl2wn/C9+OuHo2u5/W7X+6/8Ajqeep954eH3H0lRcA2aYvkb6vKujO7H9dtg/Yf8Ax0g50V3ZYx6dbB5Nvfjqefqnn+Nu9pnUmmDvA4rS19EN3VwudtHm06f9dIOdDF3c43a3DyZd/HWFmXWR0hlOE6d5lcBezqK3KBwRMZ393bFfYFYY10H3REpp43uEQhxK8BlY4HPfW5illjBm2IzUaGpykXVZOO6lVHApueNB5DaGpookXfIzLzTLz5GzHc63Hfu4fZVZStUh5TznrKOT4VL6plEJbjJ37faV5D+f2VXLtcG7Ran5jmDsIyB9I8h7TXLZpa20Vp69I1xgK6i7Su63uhefRbWVdhvC3cHiTwHs4+0VSpR23Mc6dJeU+pb7h2luKK1HvJ303aR1kkd2a+lcPwlw8VaV/X/p9ZyWTe11xsMlbUxsoCiKnNBy/wAj9I8bbVss3OMqOc8OsSdofZ8aZQkYA769XW2mbECmV9VKZWHY7o/RuJOQaJyK+eoqIHReK7wT2M34DdXao+hdexb40m3XdSYV9ZSA9Hc7IcOPWQeBB7s7qu9c+ylTozoQQeonabXGW1b4EiY8cNsNqcVvxuAzS6lJQkqUQAOJPKsp6RNUtX8r01ZHesjbX9py0HspSMHq0nmTwOO7FWrQu2hKu6opYmP2ulRTzLbyNNTthxIUnakMpJB8CrNB6VFAZOm5gH/lM/iqmPNpJKikAbsDHADcB7qj3m0Z3pT7qajh6epikcSYnoBL6vpeQjjp2Z/9DX4qQc6aIze9en5o/wDc3/Gs6kMtlJOwARzqDuakIa3gVnbgoi73CqstnOiJtmmulqPqK/RrRCsstLz5OVrcRsoSBkk48K0usV/o+6bUBL1NITuWDGiZ7gRtqHtAHsNbVSwjRhw7RJ08KRWcAk8hSy+JplcnephuudySfhS7KbQLTVBsgSmXJ8ybm8vO5Ktgeyq10i6fudz0iLnb8rahvFx5gcVtgYKh34O/Hdv5VLNLVgqHrk7h4mtJgRERoDMbZBSlASQeffSzhVXPkm0/d+sYZj8tYrE+W7dLS4ynB5VJW9OXCrxqydJnRzIscl296bYU5bnCVSIjYyY54lSR9Dw5eXCp2SYlaUkkb6+gY2QHAU95y2TQV2wlqipwAKl4qAQN2aiIbiTwNTkIjAolomfvE7jpuFdmQiUwlwD1SdxT5KG8UgzYL1CT1du1Dd47WdyA+HB/mFWiINwp6EjZoK0qW6jcLoe1R8LSjyNPT52E3i8XOcjeOrdkFCT5hPGlU25qGwlllCUNo9VCE4A/nVrkJAFQs3nWtPL6CY32WMdM25X5CcE1Gv8AOpOWcE1DTH0ozkiip5SDuM5iw22STioyxWOZq/UbFsgpIQVZfdHBlsHerz7u80vGhXHUl1Ta7Owp15z1lfNbT9JR5CvoDQejYWj7UI0fD0t3tSZRHacV3eCRyFKs3IB+ER7i08o5jJu0W6NabbGt8Fvq48ZtLbaeO4DG/vNPKKKWQ2JqFRGpSU2h8juqZIqLv7JftUhAGTsE7qAy0JrbU2pOnEpNlQHbpEbIyFOpJ9m/7q0oVmVnkojXKK84cIQsEnuFaYCDQ/CNeG35wjPBDieiMjB4Vm2r+imDcJK7jp9aIExatp1kg9S6fIeofEbvCtKHCuHGaco7IdgwBlDDRnznNh3fT73V3mC7G34S4e0hXkobv98KfwLyBjf8a3l5LTjSkPJQpsjCkrAII8c1RrtpbTNzkLRb7btSznaciLLaEqzxURu59xo4cVRP9v8AH9QCzhvidUkBDvrO7K6kE3yOR64pdHRYx1I/tWSh08cISUj4Zpu50Wytr5K+JCe5UYk/BQokZOM/UmBHAvU9IhJvbH0hUHPvKSDsn41ZmOixwn87va1D/tMbP2k1IRei2yIx6Y9LlY5Kc2Af3cVPN46DoZF4dax20yiXdC44G2wpbizhKEjJJ8AN5qasPRvfdQOB257VqhEjesAurH1U8vM+6tktGn7VZkbNsgMR+9SU9o+Z4mpShbs5nGlGhGNGGlfeQ+m9N2vTcH0W0xkspO9xZ3rcPepR3k1MUUUBsnvDIUUUVJJwivCkgggjIO4ilK5VSoMkzrUVodtspTjaCqKs5CgnISe40patTy4KEtOp9IaHAKOFAefOr+pCVJKVJBB4gio5ywWpxRUqE1k9wx9lK2wXqcvS2oeuWjpy2ruRA1tH2f8Ak3sjltChGo7jPyLbayfrrO4fYPjU3HtNuYOWoTKSOezk0+CUpGEgAdwFELTkn57P2ExNtA+VP3MgWbPMnYXeZi1D+4ZVso9vfU1HjMxmw2w2ltA4BIxStdoiulE6gdff1mT2M3ftOYrtFFbTOFFFFSSFFFFSSFFFFSSFFFFSSf/Z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270" name="AutoShape 6" descr="data:image/jpeg;base64,/9j/4AAQSkZJRgABAQAAAQABAAD/2wBDAAkGBwgHBgkIBwgKCgkLDRYPDQwMDRsUFRAWIB0iIiAdHx8kKDQsJCYxJx8fLT0tMTU3Ojo6Iys/RD84QzQ5Ojf/2wBDAQoKCg0MDRoPDxo3JR8lNzc3Nzc3Nzc3Nzc3Nzc3Nzc3Nzc3Nzc3Nzc3Nzc3Nzc3Nzc3Nzc3Nzc3Nzc3Nzc3Nzf/wAARCACdAKYDASIAAhEBAxEB/8QAHAAAAQUBAQEAAAAAAAAAAAAABQADBAYHAQII/8QAPBAAAgEDAQUFBQYGAgIDAAAAAQIDAAQRBQYSITFBEyJRYXEygZGhsQcUQlLB0RUjQ2Jy8DNT4fGCorL/xAAbAQACAwEBAQAAAAAAAAAAAAAFBgADBAIBB//EACwRAAEDAwMDAwQDAQEAAAAAAAEAAgMEBRESITETQVEyYYEGInGxkaHBI0L/2gAMAwEAAhEDEQA/ANwpUqZuriO2gknmYLHGpZmPQCoTjdQDOwT1KhOz2sLrVo9wqbm7IyhCeIA5Z91Fq5a4PbqHC6e0sdpdylXMgUG2o2n0vZjTmvdVn3ByjiXBkmb8qjqfkOpFYLtn9pes7SPJbwSPp+nE4FvE3ecf3tz9w4etXRxOfwqnPDVsG1H2l7ObPO0L3DXt2p429phyp/ubO6vvOfKs41b7ZNdvHK6Ta2thEeTOplkPvJAHwPrWYoo5KAB4AVKiXJFbGU7Bzus0kzuyO3u1e0mo8bvXL9uOd2KUxD/6YqCwuJmBmeWRjyMjFifjXiDuOGB4jjyozAO0jDAFc1sZG3sh80zghTWroMsKdhvL62INrfXcBH/TcOn0Iop2AZcMMih80Sh23eK9K7dGFSycotYfaBtVpp/l6q86gcEuUEg/Q/Ordov21IoWPX9NPQNPZNkeu4xz7gTWZkMjBlJDDkR0onabUX9qQl1DZ6hb8miu7dWyPAMBkfOsNRDtljMn84W+CoOcEr6G0DaHSdoLbt9IvYrhR7SqcMn+SniPeKKA548KwrZ3U9kNRvo5P4SdG1JDmOW0kaPPoUIyPIjj4Vqtnq7RwIHc3QA4S5GWHuAHypeluMUMmiZpYfcf6EYZC97dTdwrDSqBaara3LhFfckPJH4E+njU7NbY5GSN1MOQq3NLTgrtKlSrteJUqVKoolVL+0nUzbWMFlGwDXDbzjxVenxI+FXM1kP2oXrPtP2APdht0GPM5J/Ssla4iEgd1vtsfUqW57bop9nGsJBqcunyvurcqGjz+cdPePpR3b7bmy2QsRvgXGoTA9hbKwBP9zeC/wDoVkVtLc/eY2tgwlRgyMvMEHgadn2TvNe1ebUtodZw0xy24gaTHRR+FQOnA+lUW+ojjZolOAFsutFI6TqRDOeVS9d1rUdf1F7/AFa5M9w3AcMKi/lUdB/pzQ/jWvWuxWx8KKJoLi4YDi0lywz54XApvUNitkpbdvusFzbykd0x3LNg/wDyyKKi6Uw2CDm2VJ3ws72f0LUNcnMVhD3VOHmk4Rp5E+PkONaDHshs/s9pxvtflkvWj/CGKK7dFVQcn3nxo5psdvp9pHa2caxQxjCqv18z51TttLmbVNT7GOZRBbDdVD1c8zn5fHxqqnq5a2bQzZq6q6aKhh1ybuQvU9UbUnAit4LS1Rv5NtBGFVB4kgcT51KsoGSEBuZ44qLZWO4weR1bH4R+9E52aKAugy2RTJEzSEpVEut3K72ajGSBnlmh17FuSnhgHypSzStOrSDdKngCMYqbeQzTYMeGjYAjhjFdk5VAGgjJQOVajdwSAyhmjzxCEZPxo3/D1CkynJ6AdKHX1mIgWV+AGcGqZGEhbIJRqRHS7HZ2+ZAsk0E+crvSHeBHlnj7s1ftPW9sh2lpIlzAfaVD+h5GsYl5fMUV0Tay/wBLlAkd54R4nvj39R5Gla52mWUao3avYpvoLlEBoe0Nz4G38LZ1uI7qIsATg8UYYZT+lEdH2ja2mFtfOzw5wsjc09T1HnVT0bXbTWIhLBIvaDgWXgfQjoanXG648+hpYhfLRy449kYdDHM3fcHutOV1ZQwIIPIg16zmqXoOoSz6ZdWG+RNDGXt3zx4cce4irJomopqWnxXAwHIxIo/C3UU0QVLZQCO6BTU74SQeyIUqVKtKoXnjWLbcQNdbaajxwqtGCfD+WtbDf3kVjZy3Mxwka58z5VkGpzyXl7Ndz4DzNvEDp0A+AFC7nOGtDRyjNmjPVL+2FBhhSFd2MY8x1p3NeaVASSeUxrvx+Ne45Ch4cqbpV5le4U2K54gEiqNBd/eZ5WfuuzlsePGrbyINVVbTcmcYIKsR86L2qudTPLkJulsjrYtBOD2KnREcKnQkUMdblIt6CFJXA4IX3c+hxzqLpOv/AHy+azktJIZUBLbzZxjxp1prjTz7MPwvnNdZ6um3kbt5Vha1t5Ze1kTebHXlXuQgDAGAOgpgS8OdeHl4UQ2QfDjyvExobeRLOhV+A8amSvUKZs1W5aosg7Ku30DW74JLKeTYqO1vMqhjESDyPOjk6rIpRhkHpXhECIqAkhRgZrMY8lFGT4aPKj6S1zpzC9gm3GAyY2HBwOjf7wrTNF1eLVdPjuYie8MENzU9QfMVnhi7fEQUsXO6AOuan7FSS2WsXWnSFgGTtN1hjBGOPvB+VAr3QxyRax6h/aO2Stf1Om70n+lo+m3ZtdQilzwzut6HgaM7E3vY6i9ozdydcr/kB+30qsDNS9OnNtewTDh2cisT5Z40rwTGN7fAKaamnbJG7yR+lq45Uq4pBUEciKVNASkqZt1qIAW23u5F3nHix5D4VQyXnmA4cSOXKpetQX+vyXOpTb1vpcbkK7e1O+cBVH1PLh1qEjbhBHQcPKlar1OkL3cn9dk3W+NscWlvI5/K9S4Dbq9OteK9wx7ys3RRXisoW4FcpUqVer3K7S0/Z+51O8f7uqiPOWkY8F/c11VLNRTTJJ7OQSwHDeBzg+uKth9QzwqZ3ODDo5U+50zZ7Ze1WbWZGuZ2zuQ44uR4KOnmeFVDW9f/AItIiw2dvZWsZLRwwqBknhliBxNAtUu7y51KeXUpGkui5WQnpjoPAeAplZafqC3w07Q8bnyvmlxrp6pxa87IkJfOmp7kRgZySeVRe186auX3guOmaJl2yEiPdS3lDrwPPzqKeoBqMr4616Ema51ZVmjC63OuV0nNcqK0HZdVjG6uvNSGHqDmr9FYRXIGoqimSBcFxzCt9RwqgHj760jY+YPpe6/FZLcKfdkUtfUmpsTHtPfH8pk+npMOe3ng/wAFTNJtRd/eI/xCLKeRFRh1HLxojs6xjuJz4Jj51FvU3L2YDkWJHv40mtceoQm1rj1XN7LStJmM+l2kh4s0Kk+uKVVbTdZ+7w2UKtwjt2D+u8MfIfOlTRHWxhoBKW5KOXUcBL7QT/KsrVFATLPgeI4D6mqE3tHyNXP7Ubn7rCko4P2RVP8AJiAPrVQji3n3ByHKg1fnruJ44/pH7XtTBOsRHYRj8UrHPoKjV7myGCH8AwPrTZ+FYmhEGjCRIVSzHAHMmojalaKf+XPopNDNQunuZSoJESngPHzNRQufM1rZTjGXLkv8Kz2+o6fnvXMa/wCWR9aO6c9vdDNtNHKP7GBrNLqFopAXXg43lPiKaBKsGXgwOQw4EUww2GKSIPa/cpRqr/LHO6Ms2B+Ua2yhWHaG4CfiVHb1K8aCU5PNLcSGSeRpHIALMck44Cm6Y4IzFE1hOcBLM8gkkc8DGSu5NIHxrlKrlThNTELjHOvAevNxE5ZnGN0Uxv1WTgq3RkKWslexJmoYenEbeYDxr0OXJYpu4wVXx3WJwfHFXTZuRotJtyOZU/8A6NBdLt/vmi3EWMurlkPgcUf0+LsbGCL8qAUsXuqbLH0jyHf4myxUTo5BL/5c3/Uc0lt1ZH6kgV4vjvXRbxApq3k3IwPPNJyZJRu8SeGKUgMPLkxhuHlxU7SrZpZxgcDGSPiBSqwaJaqNR7IcobVQT5k/+KVFaSnM0If5QiesIfgKs/bQ+62jx54PNk+7/wB0NUdncnzoj9uUO7baRdnPcmZPiM/pQydh97JB4EAj4Zry6tw8Ihbjmlb8/tNX67tyxHIgEVElz2TgflP0qZekMVPUDB/SovTjQ1nCIs9KrqpXY4zvtwqXJDuSsuOGeFOxQhrdyB3kOfUVu17ZVR5TzWUd9p0cb8HA7r9VNVu5tprWTs50weh6N6VaLOZI1EUjhTnuk8M1KlijmTcmRWXwYZrdQXWSjOkjLUJuVnZWfe04d+/yqP1pyGCS4fchRnbyHAVaP4PYZybcem+2PhmpkMUcK7sSKi+CjFFZvqKMN/5tyfdBoPpmXV/1eAPZV2HZzUZPZWEeRY5+lRb/AEy904gXcDKDyYcQffV0iuJY/Yf5VLG0Gn26i11t4CJBwVyveHoax09+qXSfc3I9lqqrBTsjywkH8rL7hVMeZGKoDxx1oWXGTuk4zwzU/aiSz/jl2ulSE2BYNEpbO5kcQDnlnlQgGmYSiRocAlzomM6SVKV6JW5Vo1YLjpQeNZHzuKWx4Ci9qrC3UMCG8PCrGbqmYYCuWxEAuFeJjjfcgHz3aLhSp3WGCDgioOxq9hbRSHgW3393IUSuCO3kIPNiaQrk/VWyeMp9tTSylYD4CQzRLRYg9yJW9iPj6mh24yvuMCG8D0onFKtvbEKenPzobLnGB3W2Y5bgd1bNlR2z310fxyhF9FFKpuztqbbRraMjDMm+3qeNKmqkhEcDW+yUqg6pSQq59r+nG/2NlkQZe0lScenFW+TH4VQbG5F1bW0+eLRKD6gYPzFbbqFpFfWU9pOuYp42jceRGKwDSVm06/utFvBie3kZQeWcHjj1HH31jukWpocEessodG6M8jf4KMTf8mfECm6UUvbRsCB2sLbki9R4H386VAyMbIyDsmp4u0Geo+dMxqUbJ5YOR41MryVBOTXTX42XhGVDmtxNGyH3etD4bq6t37MSsMcCp4j50cCioWqabJdxFrSVYbgDgzLkN5Gr4ngnS5Vvy1uQEotQlI724T6Yp9rzs4zJNIkaLxLHgMepqi3t7q9nOYLlngcceCABvMHr7qgO8942ZHklYce82cUZishkwS4Y9kBnvTWZDWnPvsrfqe1kUSumm7ssg/qt7A9PzfSqdcXE1zM01xK0sr+07HJP++FSWgZ4kUhVwO950y9sygkEECj1Nb4qYYYN/KAVFfJUnLz8JgUvSuCnYEaSdI0RnZmwFUZJrQSAMlUAEnARKxsp1lQRsGL8CgHOjl7p5he0t48NNKDvEHhkn6AUT0rThaDtZcGZh7kHgKmpbA3puXwWVNxB4DqaCz3gNlxGftAPyUZgsbnw5lH3OI+B3+VLtlFvEscfAKu6PSrJsto51G4F1cA/domzg/1D4enjUDQdHk1OcFspbKe+/j5Dzq8388elaLK0CqgjjKRqOQPIUttGpxe5GKyfQBDFzwqNqU3aaldSKOcrY9M8Kf0e3fUNRgt8d1my/wDiOJocoz1zV22H08xwSXsinMvdjz+XqfefpXVND1ph45V1XIKen98YCtagKoA5AUq7SplASquEZrI/tg0B7O+h2jsgy77KlwV5K49hj6ju/CtdqLqVlBqNlNZ3cYkgmQo6nqDXEjA9pC00lQaeUPHz+FgD3n3hY9WtBuzR4jvIQeadG8x9KK76NuujZR8YPryoLtFot7sprUlpIXKcTBMQMTR+fxwR/wCKb0m+QKbW4O7Cx7jg+wf9+FAJ6fAx4TmwtewPYcgqwSKY13m9nlnwPSvNRL65mltmiLbt5ACSv4ZozzIHXoceVRLDUyo7O5JIHJ+Z99Zeg7Tnuo0EotXQSDXFIZQynIPIiugVSRjZepm8tbe+h7K7hSZeY3hxHoeYNAJNmOx3msZcq3EJJzHlnrVlpYrbS189KcsO3jssVXbqeqGJG/PdUmbTb5D37SXHio3h8qjmzui26LaY+W4a0BY3bkB8acaARxl5pVRPiT6CjA+pZiMFgQU/TcAOzys/g2bu7iTMm7bx9S3Ej3CrNpWk2umr/ITMh9qRhlj+w8hUtsFzu53c8M86eghkmfdiQsfKsNVcZpxhxwPARWltlPS/cBk+Sujh6Ub0XRZL5lknVo7fxPN/Sn9K0aJWWS6IkYcQmMqPXxqzxEYAHLwoPJUDOAvaipIGlimWccdtCkUChEUcFUcBVc2v1DtZUsYzwjO9J/l0HuFEtU1JNPtC+QZWGI18T4+lU5e1urjhvSTSt05sTVzHEjAWSkgy/qu4CmaNp8mp30dumd3O9I35V61qVvEkEKRRKFRAFUDoBQrZzR10qzCuAbmTBlb9PQUYFMNFTdFmTyUMr6rrybekLtKlSrasKVcNdpVFEF2o2ds9o9Ne0vFww70UoHeibxH7dawXXtDvtntQay1GPDZJikHsyr+Zf1HMV9KHlQ3XNFsdbsWtNRhEkZ5HkUPiD0NUTQCT8olQXF1KdJ3ae3hfOpnkaNI3OezPcJ5qPDPhXFqy7V7D6js8z3EQa804ZPbqO9GP7wPqOHpVZQgjIORQt7Cw4ITXDNHM3VGchSbeeWE/y3IHh0Puqet+H/5EIP5kbFDEp5azuY074VhARAXhx3ZifJ140hey+C/Coa+de151wY2rnCnLez47r7voK87zSNl2Zj4k0wvKnAORrzS0cBeYCnW0KE5c73lyo1aMqKAgCjwFAbd8c6KW8nDP1qiQErNICVYLeXlxqRc6jFZQb8hyx9lRzJqvPqawruwgPJ8h+9RYUudRuljjDzTyHgo/3gKzspy5yymAH7n7BO3NxPf3O++WZjuqq9PAAVfNk9nf4fGLq8UG6ccF/wCsfvXrZnZmLTALi5xJdkc+kfp+9WXFMdHQiMBz+UJrq/WOlF6f2uCu0qVE0KSpUqVRRKlSpVFEq4RXaVRReSoIIIyDVL2k+zvTNVd7myzY3bcSYxlHP9y+PmMGrtSNcvY1wwVbFNJC7VGcFYFrOyWtaIS11aGSAf14O+uPE9R7xQhGBGQQR4g19Jbo50E1XZPQ9UJe6sIxKf6sWUf4isMlCOWlGoL2eJW/IWGLTq860fUPs1sVVpLTULiPjwV1DgfQ1TNT0ZtNcqbkS4PSPd/U1hkgezlFoK6Gc4YUPWnFrxGN4geNWTSNmDqAVjebgPQRZ/WqmsLzgKyWZkQy5BE4cafj7SV1jQM7t7KqMk+grQ7DYDSowGupbi48i24Plx+dWex0uy09N2yto4R/avE+/nWqO3vdu44Qma8xN9DSSs80fYvUb3El3i1hPRuLn3dPfV80bRrPSIuztIyGPtSMcs3qf0okBiu0QhpY4uBug9RWzVGzjt4SxSpUq0rIlSpUqiiVKlSqKL//2Q=="/>
          <p:cNvSpPr>
            <a:spLocks noChangeAspect="1" noChangeArrowheads="1"/>
          </p:cNvSpPr>
          <p:nvPr/>
        </p:nvSpPr>
        <p:spPr bwMode="auto">
          <a:xfrm>
            <a:off x="63500" y="-1003300"/>
            <a:ext cx="2200275" cy="207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272" name="AutoShape 8" descr="data:image/jpeg;base64,/9j/4AAQSkZJRgABAQAAAQABAAD/2wBDAAkGBwgHBgkIBwgKCgkLDRYPDQwMDRsUFRAWIB0iIiAdHx8kKDQsJCYxJx8fLT0tMTU3Ojo6Iys/RD84QzQ5Ojf/2wBDAQoKCg0MDRoPDxo3JR8lNzc3Nzc3Nzc3Nzc3Nzc3Nzc3Nzc3Nzc3Nzc3Nzc3Nzc3Nzc3Nzc3Nzc3Nzc3Nzc3Nzf/wAARCACdAKYDASIAAhEBAxEB/8QAHAAAAQUBAQEAAAAAAAAAAAAABQADBAYHAQII/8QAPBAAAgEDAQUFBQYGAgIDAAAAAQIDAAQRBQYSITFBEyJRYXEygZGhsQcUQlLB0RUjQ2Jy8DNT4fGCorL/xAAbAQACAwEBAQAAAAAAAAAAAAAFBgADBAIBB//EACwRAAEDAwMDAwQDAQEAAAAAAAEAAgMEBRESITETQVEyYYEGInGxkaHBI0L/2gAMAwEAAhEDEQA/ANwpUqZuriO2gknmYLHGpZmPQCoTjdQDOwT1KhOz2sLrVo9wqbm7IyhCeIA5Z91Fq5a4PbqHC6e0sdpdylXMgUG2o2n0vZjTmvdVn3ByjiXBkmb8qjqfkOpFYLtn9pes7SPJbwSPp+nE4FvE3ecf3tz9w4etXRxOfwqnPDVsG1H2l7ObPO0L3DXt2p429phyp/ubO6vvOfKs41b7ZNdvHK6Ta2thEeTOplkPvJAHwPrWYoo5KAB4AVKiXJFbGU7Bzus0kzuyO3u1e0mo8bvXL9uOd2KUxD/6YqCwuJmBmeWRjyMjFifjXiDuOGB4jjyozAO0jDAFc1sZG3sh80zghTWroMsKdhvL62INrfXcBH/TcOn0Iop2AZcMMih80Sh23eK9K7dGFSycotYfaBtVpp/l6q86gcEuUEg/Q/Ordov21IoWPX9NPQNPZNkeu4xz7gTWZkMjBlJDDkR0onabUX9qQl1DZ6hb8miu7dWyPAMBkfOsNRDtljMn84W+CoOcEr6G0DaHSdoLbt9IvYrhR7SqcMn+SniPeKKA548KwrZ3U9kNRvo5P4SdG1JDmOW0kaPPoUIyPIjj4Vqtnq7RwIHc3QA4S5GWHuAHypeluMUMmiZpYfcf6EYZC97dTdwrDSqBaara3LhFfckPJH4E+njU7NbY5GSN1MOQq3NLTgrtKlSrteJUqVKoolVL+0nUzbWMFlGwDXDbzjxVenxI+FXM1kP2oXrPtP2APdht0GPM5J/Ssla4iEgd1vtsfUqW57bop9nGsJBqcunyvurcqGjz+cdPePpR3b7bmy2QsRvgXGoTA9hbKwBP9zeC/wDoVkVtLc/eY2tgwlRgyMvMEHgadn2TvNe1ebUtodZw0xy24gaTHRR+FQOnA+lUW+ojjZolOAFsutFI6TqRDOeVS9d1rUdf1F7/AFa5M9w3AcMKi/lUdB/pzQ/jWvWuxWx8KKJoLi4YDi0lywz54XApvUNitkpbdvusFzbykd0x3LNg/wDyyKKi6Uw2CDm2VJ3ws72f0LUNcnMVhD3VOHmk4Rp5E+PkONaDHshs/s9pxvtflkvWj/CGKK7dFVQcn3nxo5psdvp9pHa2caxQxjCqv18z51TttLmbVNT7GOZRBbDdVD1c8zn5fHxqqnq5a2bQzZq6q6aKhh1ybuQvU9UbUnAit4LS1Rv5NtBGFVB4kgcT51KsoGSEBuZ44qLZWO4weR1bH4R+9E52aKAugy2RTJEzSEpVEut3K72ajGSBnlmh17FuSnhgHypSzStOrSDdKngCMYqbeQzTYMeGjYAjhjFdk5VAGgjJQOVajdwSAyhmjzxCEZPxo3/D1CkynJ6AdKHX1mIgWV+AGcGqZGEhbIJRqRHS7HZ2+ZAsk0E+crvSHeBHlnj7s1ftPW9sh2lpIlzAfaVD+h5GsYl5fMUV0Tay/wBLlAkd54R4nvj39R5Gla52mWUao3avYpvoLlEBoe0Nz4G38LZ1uI7qIsATg8UYYZT+lEdH2ja2mFtfOzw5wsjc09T1HnVT0bXbTWIhLBIvaDgWXgfQjoanXG648+hpYhfLRy449kYdDHM3fcHutOV1ZQwIIPIg16zmqXoOoSz6ZdWG+RNDGXt3zx4cce4irJomopqWnxXAwHIxIo/C3UU0QVLZQCO6BTU74SQeyIUqVKtKoXnjWLbcQNdbaajxwqtGCfD+WtbDf3kVjZy3Mxwka58z5VkGpzyXl7Ndz4DzNvEDp0A+AFC7nOGtDRyjNmjPVL+2FBhhSFd2MY8x1p3NeaVASSeUxrvx+Ne45Ch4cqbpV5le4U2K54gEiqNBd/eZ5WfuuzlsePGrbyINVVbTcmcYIKsR86L2qudTPLkJulsjrYtBOD2KnREcKnQkUMdblIt6CFJXA4IX3c+hxzqLpOv/AHy+azktJIZUBLbzZxjxp1prjTz7MPwvnNdZ6um3kbt5Vha1t5Ze1kTebHXlXuQgDAGAOgpgS8OdeHl4UQ2QfDjyvExobeRLOhV+A8amSvUKZs1W5aosg7Ku30DW74JLKeTYqO1vMqhjESDyPOjk6rIpRhkHpXhECIqAkhRgZrMY8lFGT4aPKj6S1zpzC9gm3GAyY2HBwOjf7wrTNF1eLVdPjuYie8MENzU9QfMVnhi7fEQUsXO6AOuan7FSS2WsXWnSFgGTtN1hjBGOPvB+VAr3QxyRax6h/aO2Stf1Om70n+lo+m3ZtdQilzwzut6HgaM7E3vY6i9ozdydcr/kB+30qsDNS9OnNtewTDh2cisT5Z40rwTGN7fAKaamnbJG7yR+lq45Uq4pBUEciKVNASkqZt1qIAW23u5F3nHix5D4VQyXnmA4cSOXKpetQX+vyXOpTb1vpcbkK7e1O+cBVH1PLh1qEjbhBHQcPKlar1OkL3cn9dk3W+NscWlvI5/K9S4Dbq9OteK9wx7ys3RRXisoW4FcpUqVer3K7S0/Z+51O8f7uqiPOWkY8F/c11VLNRTTJJ7OQSwHDeBzg+uKth9QzwqZ3ODDo5U+50zZ7Ze1WbWZGuZ2zuQ44uR4KOnmeFVDW9f/AItIiw2dvZWsZLRwwqBknhliBxNAtUu7y51KeXUpGkui5WQnpjoPAeAplZafqC3w07Q8bnyvmlxrp6pxa87IkJfOmp7kRgZySeVRe186auX3guOmaJl2yEiPdS3lDrwPPzqKeoBqMr4616Ema51ZVmjC63OuV0nNcqK0HZdVjG6uvNSGHqDmr9FYRXIGoqimSBcFxzCt9RwqgHj760jY+YPpe6/FZLcKfdkUtfUmpsTHtPfH8pk+npMOe3ng/wAFTNJtRd/eI/xCLKeRFRh1HLxojs6xjuJz4Jj51FvU3L2YDkWJHv40mtceoQm1rj1XN7LStJmM+l2kh4s0Kk+uKVVbTdZ+7w2UKtwjt2D+u8MfIfOlTRHWxhoBKW5KOXUcBL7QT/KsrVFATLPgeI4D6mqE3tHyNXP7Ubn7rCko4P2RVP8AJiAPrVQji3n3ByHKg1fnruJ44/pH7XtTBOsRHYRj8UrHPoKjV7myGCH8AwPrTZ+FYmhEGjCRIVSzHAHMmojalaKf+XPopNDNQunuZSoJESngPHzNRQufM1rZTjGXLkv8Kz2+o6fnvXMa/wCWR9aO6c9vdDNtNHKP7GBrNLqFopAXXg43lPiKaBKsGXgwOQw4EUww2GKSIPa/cpRqr/LHO6Ms2B+Ua2yhWHaG4CfiVHb1K8aCU5PNLcSGSeRpHIALMck44Cm6Y4IzFE1hOcBLM8gkkc8DGSu5NIHxrlKrlThNTELjHOvAevNxE5ZnGN0Uxv1WTgq3RkKWslexJmoYenEbeYDxr0OXJYpu4wVXx3WJwfHFXTZuRotJtyOZU/8A6NBdLt/vmi3EWMurlkPgcUf0+LsbGCL8qAUsXuqbLH0jyHf4myxUTo5BL/5c3/Uc0lt1ZH6kgV4vjvXRbxApq3k3IwPPNJyZJRu8SeGKUgMPLkxhuHlxU7SrZpZxgcDGSPiBSqwaJaqNR7IcobVQT5k/+KVFaSnM0If5QiesIfgKs/bQ+62jx54PNk+7/wB0NUdncnzoj9uUO7baRdnPcmZPiM/pQydh97JB4EAj4Zry6tw8Ihbjmlb8/tNX67tyxHIgEVElz2TgflP0qZekMVPUDB/SovTjQ1nCIs9KrqpXY4zvtwqXJDuSsuOGeFOxQhrdyB3kOfUVu17ZVR5TzWUd9p0cb8HA7r9VNVu5tprWTs50weh6N6VaLOZI1EUjhTnuk8M1KlijmTcmRWXwYZrdQXWSjOkjLUJuVnZWfe04d+/yqP1pyGCS4fchRnbyHAVaP4PYZybcem+2PhmpkMUcK7sSKi+CjFFZvqKMN/5tyfdBoPpmXV/1eAPZV2HZzUZPZWEeRY5+lRb/AEy904gXcDKDyYcQffV0iuJY/Yf5VLG0Gn26i11t4CJBwVyveHoax09+qXSfc3I9lqqrBTsjywkH8rL7hVMeZGKoDxx1oWXGTuk4zwzU/aiSz/jl2ulSE2BYNEpbO5kcQDnlnlQgGmYSiRocAlzomM6SVKV6JW5Vo1YLjpQeNZHzuKWx4Ci9qrC3UMCG8PCrGbqmYYCuWxEAuFeJjjfcgHz3aLhSp3WGCDgioOxq9hbRSHgW3393IUSuCO3kIPNiaQrk/VWyeMp9tTSylYD4CQzRLRYg9yJW9iPj6mh24yvuMCG8D0onFKtvbEKenPzobLnGB3W2Y5bgd1bNlR2z310fxyhF9FFKpuztqbbRraMjDMm+3qeNKmqkhEcDW+yUqg6pSQq59r+nG/2NlkQZe0lScenFW+TH4VQbG5F1bW0+eLRKD6gYPzFbbqFpFfWU9pOuYp42jceRGKwDSVm06/utFvBie3kZQeWcHjj1HH31jukWpocEessodG6M8jf4KMTf8mfECm6UUvbRsCB2sLbki9R4H386VAyMbIyDsmp4u0Geo+dMxqUbJ5YOR41MryVBOTXTX42XhGVDmtxNGyH3etD4bq6t37MSsMcCp4j50cCioWqabJdxFrSVYbgDgzLkN5Gr4ngnS5Vvy1uQEotQlI724T6Yp9rzs4zJNIkaLxLHgMepqi3t7q9nOYLlngcceCABvMHr7qgO8942ZHklYce82cUZishkwS4Y9kBnvTWZDWnPvsrfqe1kUSumm7ssg/qt7A9PzfSqdcXE1zM01xK0sr+07HJP++FSWgZ4kUhVwO950y9sygkEECj1Nb4qYYYN/KAVFfJUnLz8JgUvSuCnYEaSdI0RnZmwFUZJrQSAMlUAEnARKxsp1lQRsGL8CgHOjl7p5he0t48NNKDvEHhkn6AUT0rThaDtZcGZh7kHgKmpbA3puXwWVNxB4DqaCz3gNlxGftAPyUZgsbnw5lH3OI+B3+VLtlFvEscfAKu6PSrJsto51G4F1cA/domzg/1D4enjUDQdHk1OcFspbKe+/j5Dzq8388elaLK0CqgjjKRqOQPIUttGpxe5GKyfQBDFzwqNqU3aaldSKOcrY9M8Kf0e3fUNRgt8d1my/wDiOJocoz1zV22H08xwSXsinMvdjz+XqfefpXVND1ph45V1XIKen98YCtagKoA5AUq7SplASquEZrI/tg0B7O+h2jsgy77KlwV5K49hj6ju/CtdqLqVlBqNlNZ3cYkgmQo6nqDXEjA9pC00lQaeUPHz+FgD3n3hY9WtBuzR4jvIQeadG8x9KK76NuujZR8YPryoLtFot7sprUlpIXKcTBMQMTR+fxwR/wCKb0m+QKbW4O7Cx7jg+wf9+FAJ6fAx4TmwtewPYcgqwSKY13m9nlnwPSvNRL65mltmiLbt5ACSv4ZozzIHXoceVRLDUyo7O5JIHJ+Z99Zeg7Tnuo0EotXQSDXFIZQynIPIiugVSRjZepm8tbe+h7K7hSZeY3hxHoeYNAJNmOx3msZcq3EJJzHlnrVlpYrbS189KcsO3jssVXbqeqGJG/PdUmbTb5D37SXHio3h8qjmzui26LaY+W4a0BY3bkB8acaARxl5pVRPiT6CjA+pZiMFgQU/TcAOzys/g2bu7iTMm7bx9S3Ej3CrNpWk2umr/ITMh9qRhlj+w8hUtsFzu53c8M86eghkmfdiQsfKsNVcZpxhxwPARWltlPS/cBk+Sujh6Ub0XRZL5lknVo7fxPN/Sn9K0aJWWS6IkYcQmMqPXxqzxEYAHLwoPJUDOAvaipIGlimWccdtCkUChEUcFUcBVc2v1DtZUsYzwjO9J/l0HuFEtU1JNPtC+QZWGI18T4+lU5e1urjhvSTSt05sTVzHEjAWSkgy/qu4CmaNp8mp30dumd3O9I35V61qVvEkEKRRKFRAFUDoBQrZzR10qzCuAbmTBlb9PQUYFMNFTdFmTyUMr6rrybekLtKlSrasKVcNdpVFEF2o2ds9o9Ne0vFww70UoHeibxH7dawXXtDvtntQay1GPDZJikHsyr+Zf1HMV9KHlQ3XNFsdbsWtNRhEkZ5HkUPiD0NUTQCT8olQXF1KdJ3ae3hfOpnkaNI3OezPcJ5qPDPhXFqy7V7D6js8z3EQa804ZPbqO9GP7wPqOHpVZQgjIORQt7Cw4ITXDNHM3VGchSbeeWE/y3IHh0Puqet+H/5EIP5kbFDEp5azuY074VhARAXhx3ZifJ140hey+C/Coa+de151wY2rnCnLez47r7voK87zSNl2Zj4k0wvKnAORrzS0cBeYCnW0KE5c73lyo1aMqKAgCjwFAbd8c6KW8nDP1qiQErNICVYLeXlxqRc6jFZQb8hyx9lRzJqvPqawruwgPJ8h+9RYUudRuljjDzTyHgo/3gKzspy5yymAH7n7BO3NxPf3O++WZjuqq9PAAVfNk9nf4fGLq8UG6ccF/wCsfvXrZnZmLTALi5xJdkc+kfp+9WXFMdHQiMBz+UJrq/WOlF6f2uCu0qVE0KSpUqVRRKlSpVFEq4RXaVRReSoIIIyDVL2k+zvTNVd7myzY3bcSYxlHP9y+PmMGrtSNcvY1wwVbFNJC7VGcFYFrOyWtaIS11aGSAf14O+uPE9R7xQhGBGQQR4g19Jbo50E1XZPQ9UJe6sIxKf6sWUf4isMlCOWlGoL2eJW/IWGLTq860fUPs1sVVpLTULiPjwV1DgfQ1TNT0ZtNcqbkS4PSPd/U1hkgezlFoK6Gc4YUPWnFrxGN4geNWTSNmDqAVjebgPQRZ/WqmsLzgKyWZkQy5BE4cafj7SV1jQM7t7KqMk+grQ7DYDSowGupbi48i24Plx+dWex0uy09N2yto4R/avE+/nWqO3vdu44Qma8xN9DSSs80fYvUb3El3i1hPRuLn3dPfV80bRrPSIuztIyGPtSMcs3qf0okBiu0QhpY4uBug9RWzVGzjt4SxSpUq0rIlSpUqiiVKlSqKL//2Q=="/>
          <p:cNvSpPr>
            <a:spLocks noChangeAspect="1" noChangeArrowheads="1"/>
          </p:cNvSpPr>
          <p:nvPr/>
        </p:nvSpPr>
        <p:spPr bwMode="auto">
          <a:xfrm>
            <a:off x="63500" y="-1003300"/>
            <a:ext cx="2200275" cy="207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pl-PL" b="1" dirty="0" smtClean="0"/>
              <a:t>Czy </a:t>
            </a:r>
            <a:r>
              <a:rPr lang="pl-PL" b="1" dirty="0" err="1" smtClean="0"/>
              <a:t>internet</a:t>
            </a:r>
            <a:r>
              <a:rPr lang="pl-PL" b="1" dirty="0" smtClean="0"/>
              <a:t> może być sposobem na samotność 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Tak, zdecydowanie tak. Zobacz, jak wiele młodych matek korzysta z dobrodziejstw rozmaitych forów. Właśnie dzięki temu wychodzą ze swojej samotności, z  „siedzenia” z dzieckiem w czterech ścianach. W </a:t>
            </a:r>
            <a:r>
              <a:rPr lang="pl-PL" sz="2000" dirty="0" err="1" smtClean="0"/>
              <a:t>internecie</a:t>
            </a:r>
            <a:r>
              <a:rPr lang="pl-PL" sz="2000" dirty="0" smtClean="0"/>
              <a:t> ludzie tworzą rozmaite grypy wsparcia.</a:t>
            </a:r>
            <a:endParaRPr lang="pl-PL" sz="2000" dirty="0"/>
          </a:p>
        </p:txBody>
      </p:sp>
      <p:pic>
        <p:nvPicPr>
          <p:cNvPr id="10242" name="Picture 2" descr="http://t0.gstatic.com/images?q=tbn:ANd9GcSm-PIFvz9rerTN2UhQH0W1o3Icn6PxwYSJ120J51c6RY3jBvTvZa-wH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7498">
            <a:off x="1357290" y="4071942"/>
            <a:ext cx="1895479" cy="1895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www.kn-gliwice.home.pl/projekty/2009/Agata%20Wylenzek/s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50099">
            <a:off x="4951783" y="3898563"/>
            <a:ext cx="3048000" cy="2390775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2071694"/>
          </a:xfrm>
        </p:spPr>
        <p:txBody>
          <a:bodyPr>
            <a:normAutofit/>
          </a:bodyPr>
          <a:lstStyle/>
          <a:p>
            <a:pPr algn="ctr"/>
            <a:r>
              <a:rPr lang="pl-PL" b="1" dirty="0" smtClean="0"/>
              <a:t>Nie zniechęcają cię agresja, wulgaryzmy, prymitywizm ?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1984248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TO POWAŻNY PROBLEM ! Nie zaglądajmy na fora na dużych portalach . To tam „wylewa” się agresja , wulgaryzmy, prymitywizm np. na forach dla fanów muzyki panuje spokój. Anonimowość niestety zdejmuje odpowiedzialność .</a:t>
            </a:r>
            <a:endParaRPr lang="pl-PL" sz="2000" dirty="0"/>
          </a:p>
        </p:txBody>
      </p:sp>
      <p:pic>
        <p:nvPicPr>
          <p:cNvPr id="9218" name="Picture 2" descr="http://www.szkolabezprzemocy.pl/images/clip_image004_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1874">
            <a:off x="714348" y="3714752"/>
            <a:ext cx="4343400" cy="252412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0"/>
            <a:ext cx="7424766" cy="2489232"/>
          </a:xfrm>
        </p:spPr>
        <p:txBody>
          <a:bodyPr>
            <a:normAutofit/>
          </a:bodyPr>
          <a:lstStyle/>
          <a:p>
            <a:pPr algn="ctr"/>
            <a:r>
              <a:rPr lang="pl-PL" sz="3300" b="1" dirty="0" smtClean="0"/>
              <a:t>Czy łatwość kontaktowania się w sieci „zabija” nasze kontakty osobiste ?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00034" y="2285992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Ten problem dotyczy głównie młodszego pokolenia. Starsze osoby moją przyjaciół, bliskich. Po prostu zmieniają narzędzie komunikacji . Młodzi mogą uciekać w sieć przed trudnościami i wyzwaniami , jakie zawiera w sobie budowanie przyjaźni. Takie relacje w sieci są bardziej powierzchniowe .W efekcie takie relacje nie przynoszą satysfakcji . Trudno przecież o prawdziwą , głęboką przyjaźni , która jest realizowana wyłącznie poprzez sieć .</a:t>
            </a:r>
            <a:endParaRPr lang="pl-PL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-428652"/>
            <a:ext cx="7496204" cy="1917728"/>
          </a:xfrm>
        </p:spPr>
        <p:txBody>
          <a:bodyPr>
            <a:noAutofit/>
          </a:bodyPr>
          <a:lstStyle/>
          <a:p>
            <a:pPr algn="ctr"/>
            <a:r>
              <a:rPr lang="pl-PL" b="1" dirty="0" smtClean="0"/>
              <a:t>Czy surfowanie w sieci może pozbawić nas cierpliwości i tolerancji ? cz.1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1984248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Naciskamy klawisz dostajemy to, na co mamy ochotę i to bardzo szybko . Potem oczekujemy Tego samego od ludzi. Jeśli nie są szybcy, posłuszni, bezbłędni, opuszczamy ich jak stronę, która nie spełnia oczekiwań…</a:t>
            </a:r>
          </a:p>
          <a:p>
            <a:pPr algn="ctr">
              <a:buNone/>
            </a:pPr>
            <a:endParaRPr lang="pl-PL" sz="2000" b="1" dirty="0"/>
          </a:p>
        </p:txBody>
      </p:sp>
      <p:pic>
        <p:nvPicPr>
          <p:cNvPr id="4" name="Picture 4" descr="http://t3.gstatic.com/images?q=tbn:ANd9GcTYK0f-2bx8mkHTbOkQJY-IlsIUbC51QOhpVHjpvNEVhFTA_eb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94564">
            <a:off x="3071802" y="3571876"/>
            <a:ext cx="2382004" cy="2457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/>
              <a:t>Czy surfowanie w sieci może pozbawić nas cierpliwości i tolerancji ? cz.2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Nowe urządzenia – telefony  komórkowe, przenośne komputery, - sprawiają, że życie toczy się jeszcze szybciej, trudno znaleźć czas na refleksje, beztroskę. Każde z tych urządzeń ma wyłącznik . Musimy o tym pamiętać!!!</a:t>
            </a:r>
            <a:r>
              <a:rPr lang="pl-PL" sz="2000" b="1" dirty="0" smtClean="0"/>
              <a:t> </a:t>
            </a:r>
          </a:p>
          <a:p>
            <a:pPr algn="ctr">
              <a:buNone/>
            </a:pPr>
            <a:endParaRPr lang="pl-PL" sz="2000" b="1" dirty="0" smtClean="0"/>
          </a:p>
          <a:p>
            <a:pPr algn="ctr">
              <a:buNone/>
            </a:pPr>
            <a:endParaRPr lang="pl-PL" sz="2000" b="1" dirty="0" smtClean="0"/>
          </a:p>
          <a:p>
            <a:pPr algn="ctr">
              <a:buNone/>
            </a:pPr>
            <a:endParaRPr lang="pl-PL" sz="2000" b="1" dirty="0" smtClean="0"/>
          </a:p>
          <a:p>
            <a:pPr algn="ctr">
              <a:buNone/>
            </a:pPr>
            <a:r>
              <a:rPr lang="pl-PL" sz="2000" b="1" dirty="0" smtClean="0"/>
              <a:t>ŻDNE URZĄDZENIE , NAWET NAJDOSKONALSZE, NIE DA NAM TEGO, CO DAJE NAM PRZYJACIELSKA RELACJA Z DRUGĄ OSOBĄ!</a:t>
            </a:r>
          </a:p>
          <a:p>
            <a:pPr algn="ctr">
              <a:buNone/>
            </a:pPr>
            <a:r>
              <a:rPr lang="pl-PL" sz="2000" b="1" dirty="0" smtClean="0"/>
              <a:t> </a:t>
            </a:r>
            <a:endParaRPr lang="pl-PL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496204" cy="1703414"/>
          </a:xfrm>
        </p:spPr>
        <p:txBody>
          <a:bodyPr>
            <a:noAutofit/>
          </a:bodyPr>
          <a:lstStyle/>
          <a:p>
            <a:pPr algn="ctr"/>
            <a:r>
              <a:rPr lang="pl-PL" b="1" dirty="0" smtClean="0"/>
              <a:t>Jak chronić swoją reputację w Sieci? cz.1</a:t>
            </a:r>
            <a:br>
              <a:rPr lang="pl-PL" b="1" dirty="0" smtClean="0"/>
            </a:b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pl-PL" sz="2000" dirty="0" smtClean="0"/>
              <a:t>Zainstaluj oprogramowanie antywirusowe na swoim komputerze i uaktualniaj na bieżąco bazy wirusów. Jest wiele programów darmowych, z których możesz korzystać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pl-PL" sz="2000" dirty="0" smtClean="0"/>
              <a:t>Zainstaluj program i filtry </a:t>
            </a:r>
            <a:r>
              <a:rPr lang="pl-PL" sz="2000" dirty="0" err="1" smtClean="0"/>
              <a:t>antyspamowe</a:t>
            </a:r>
            <a:endParaRPr lang="pl-PL" sz="2000" dirty="0" smtClean="0"/>
          </a:p>
          <a:p>
            <a:pPr marL="457200" indent="-457200">
              <a:buFont typeface="Courier New" pitchFamily="49" charset="0"/>
              <a:buChar char="o"/>
            </a:pPr>
            <a:r>
              <a:rPr lang="pl-PL" sz="2000" dirty="0" smtClean="0"/>
              <a:t>Nie instaluj programów pirackich i programów niewiadomego pochodzenia</a:t>
            </a:r>
          </a:p>
          <a:p>
            <a:pPr marL="457200" indent="-457200">
              <a:buNone/>
            </a:pPr>
            <a:endParaRPr lang="pl-PL" sz="2000" dirty="0" smtClean="0"/>
          </a:p>
        </p:txBody>
      </p:sp>
      <p:pic>
        <p:nvPicPr>
          <p:cNvPr id="5122" name="Picture 2" descr="http://bezpieczenstwowsieci.gimnazjumnr2.pl/grafika/kolorowanka3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28319">
            <a:off x="4143372" y="3857628"/>
            <a:ext cx="3116297" cy="231616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0"/>
            <a:ext cx="7424766" cy="1989166"/>
          </a:xfrm>
        </p:spPr>
        <p:txBody>
          <a:bodyPr>
            <a:normAutofit fontScale="90000"/>
          </a:bodyPr>
          <a:lstStyle/>
          <a:p>
            <a:pPr marL="268288" indent="-268288"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3300" b="1" dirty="0" smtClean="0"/>
              <a:t>Jak chronić swoją reputację w Sieci? cz.2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pl-PL" sz="2000" dirty="0" smtClean="0"/>
              <a:t>Regularnie uaktualniaj system operacyjny i oprogramowanie 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pl-PL" sz="2000" dirty="0" smtClean="0"/>
              <a:t>Nie otwieraj załączników w wiadomościach e-mail jeżeli nie wiesz, od kogo tę wiadomość otrzymałeś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pl-PL" sz="2000" dirty="0" smtClean="0"/>
              <a:t>Nigdy nie odpowiadaj na wiadomości e-mail z banków. Banki nie wysyłają informacji dot. swoich Klientów, nie proszą o potwierdzenie danych, haseł itp. przez e-mai</a:t>
            </a:r>
          </a:p>
          <a:p>
            <a:pPr marL="457200" indent="-457200">
              <a:buFont typeface="+mj-lt"/>
              <a:buAutoNum type="arabicPeriod"/>
            </a:pPr>
            <a:endParaRPr lang="pl-PL" dirty="0" smtClean="0"/>
          </a:p>
          <a:p>
            <a:endParaRPr lang="pl-PL" dirty="0"/>
          </a:p>
        </p:txBody>
      </p:sp>
      <p:pic>
        <p:nvPicPr>
          <p:cNvPr id="4098" name="Picture 2" descr="http://bezpieczenstwowsieci.gimnazjumnr2.pl/grafika/kolorowanka4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1133">
            <a:off x="642910" y="3857628"/>
            <a:ext cx="3388314" cy="252412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b="1" dirty="0" smtClean="0">
                <a:solidFill>
                  <a:schemeClr val="tx2"/>
                </a:solidFill>
              </a:rPr>
              <a:t>Komputery i Internet są dobrodziejstwem ludzkości i medium na miarę XXI wieku. Jednak należy sobie zdawać z zagrożeń, jakie czyhają zwłaszcza na młodych ludzi w sieci. Rozsądek jest jedyną receptą na to, by korzystać z Internetu i komputera w sposób niezagrażający ani sprzętowi, ani naszemu zdrowiu psychicznemu, fizycznemu i społecznemu. </a:t>
            </a:r>
          </a:p>
          <a:p>
            <a:endParaRPr lang="en-US" dirty="0" smtClean="0"/>
          </a:p>
          <a:p>
            <a:endParaRPr lang="pl-PL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Spis Treści cz.1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dirty="0" smtClean="0"/>
              <a:t> Co to jest </a:t>
            </a:r>
            <a:r>
              <a:rPr lang="pl-PL" dirty="0" err="1" smtClean="0"/>
              <a:t>internet</a:t>
            </a:r>
            <a:r>
              <a:rPr lang="pl-PL" dirty="0" smtClean="0"/>
              <a:t>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Zagrożenia ze strony </a:t>
            </a:r>
            <a:r>
              <a:rPr lang="pl-PL" dirty="0" err="1" smtClean="0"/>
              <a:t>internetu</a:t>
            </a:r>
            <a:r>
              <a:rPr lang="pl-PL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Korzyści wynikające z posiadania </a:t>
            </a:r>
            <a:r>
              <a:rPr lang="pl-PL" dirty="0" err="1" smtClean="0"/>
              <a:t>internetu</a:t>
            </a:r>
            <a:endParaRPr lang="pl-PL" dirty="0" smtClean="0"/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Czy </a:t>
            </a:r>
            <a:r>
              <a:rPr lang="pl-PL" dirty="0" err="1" smtClean="0"/>
              <a:t>internet</a:t>
            </a:r>
            <a:r>
              <a:rPr lang="pl-PL" dirty="0" smtClean="0"/>
              <a:t> to złodziej czasu?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Powinniśmy korzystasz z opcji niewidoczny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Czy czujesz się zagrożona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Czego szukasz w sieci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Czy informacje , które znajdujesz w sieci są rzeczywiście wartościowe?</a:t>
            </a:r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Font typeface="Wingdings" pitchFamily="2" charset="2"/>
              <a:buChar char="Ø"/>
            </a:pPr>
            <a:endParaRPr lang="pl-PL" dirty="0" smtClean="0"/>
          </a:p>
          <a:p>
            <a:pPr>
              <a:buFont typeface="Wingdings" pitchFamily="2" charset="2"/>
              <a:buChar char="Ø"/>
            </a:pPr>
            <a:endParaRPr lang="pl-PL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t1.gstatic.com/images?q=tbn:ANd9GcSgG-xaUfpetmqcME0aJsvid-mUV3us8J8P_ALzVq6eZpsiYxrW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13166">
            <a:off x="5857720" y="3156329"/>
            <a:ext cx="1766716" cy="1766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24766" cy="98903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300" b="1" dirty="0" smtClean="0"/>
              <a:t>Najlepsze przeglądarki internetowe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</p:spPr>
        <p:txBody>
          <a:bodyPr/>
          <a:lstStyle/>
          <a:p>
            <a:r>
              <a:rPr lang="pl-PL" dirty="0" smtClean="0"/>
              <a:t> </a:t>
            </a:r>
            <a:r>
              <a:rPr lang="pl-PL" dirty="0" err="1" smtClean="0"/>
              <a:t>Mozilla</a:t>
            </a:r>
            <a:r>
              <a:rPr lang="pl-PL" dirty="0" smtClean="0"/>
              <a:t> </a:t>
            </a:r>
            <a:r>
              <a:rPr lang="pl-PL" dirty="0" err="1" smtClean="0"/>
              <a:t>Firefoxa</a:t>
            </a:r>
            <a:endParaRPr lang="pl-PL" dirty="0" smtClean="0"/>
          </a:p>
          <a:p>
            <a:r>
              <a:rPr lang="pl-PL" dirty="0" smtClean="0"/>
              <a:t>Google Chrome</a:t>
            </a:r>
          </a:p>
          <a:p>
            <a:r>
              <a:rPr lang="pl-PL" dirty="0" smtClean="0"/>
              <a:t>Oper</a:t>
            </a:r>
          </a:p>
          <a:p>
            <a:r>
              <a:rPr lang="pl-PL" dirty="0" smtClean="0"/>
              <a:t>Internet Explorer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6146" name="Picture 2" descr="http://t0.gstatic.com/images?q=tbn:ANd9GcS9uYV3WwOMGiRk-qk3252UxA8wFhzF6X5faPQpFOl0-uSyYu6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92015">
            <a:off x="4373664" y="2081847"/>
            <a:ext cx="1576896" cy="1488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8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BAAAHAQAAAAAAAAAAAAAAAAECBAUGBwgD/8QAPBAAAQMDAQUFBQQKAwEAAAAAAQACAwQFESEGEjFBUQcTFCJhcYGRobEyQsHRFSNSYmNygpKi4RYkQ/D/xAAbAQEAAgMBAQAAAAAAAAAAAAAABAYBAwUCB//EACgRAAICAQMDBAIDAQAAAAAAAAABAgMRBAUSEyFBBiIxUTJhI3GBwf/aAAwDAQACEQMRAD8A3iiIgCIiAIiIAiIgCKVzwOeq83PJHRDOGejntbxIC8n1ULeLvkqeT2qknxjVeWzbGpP5K51xp28XH4ILnSE474A+owrFUAY4K3TnBWt2NEqGjjLyZtHLHKMxva4dQcqfK1z4maB2/G9zXdQcK5UG1c0Dgysb3rOvB3+1lWx8izbrEsw7maoqWhr6evi7ymka4cxnVvtCqcraQGmnhkUREMBERAEREAREQBERAEREAVLPUAEtYdeZypbhVCCPAOHO4K2slzrleXI3V1OSyy4NfnXmpi/RUbZPVTOl0zlYye+DFTPuEMY0vkccNYOJRlrlmG9VzuGf/OLQD381NaY+9Lqx+pf5Y88mj81dF6SNUptPCLS+w0hBw+dp6iRWS7WmqoIzK1xqKccSB52D16hZipXAEEHgsOCZ6rvnB5yazmcCMjUFUExyrrtPTxWWvc1zhHTyjfizwHUD/wC5rCrjtBxbSx/1yfkoFjUXhlr0UJaiKlBGQUVzmttQJ4pSzd4knTHr6LYGze0lDfoXeGmjdPEB3sbXZxngR1GhXPdXVT1LiZ5Xv9CdB7lVWC9VNjuUNZSPw5h1aTgOHMH0KxVqXF48G3cNmVtbkvzR0sFFW+x3SnvFsp66lP6uVuS08Wnm0+oOiuC6WclKcXF4YREQwEREAREQBERAFB5DWlzjgDUlRVsv9T4e3PxoXkNH4/JYbwsnqEeclFeSzVlaaipc/JxnT2KMcuiszJsnJ4k5VSyZRuWWdvo8VhF2bMvOrnIp37p8zhuj3qibP6qLHmarpI+Tp2Z9mdV7Ty8GmdfFNmYU0QhgjjAwGtAXqiLecgKGFFEBgfa/RCSwQVzQN6kqG7x57r/Lj4lq07O/VdAbdU/itkrrEG7zvDuc0eo1H0XPD3cVzdYsSTLr6as5USi/DJHFebiFM4rzJUVI71kjZXY5tA6nuctmnkJjqQXwgnOHtByB7Wj/ABPVbjyVy1aa99sudNXRk70ErZBjicHJHvGR711BTTMqKeKeJwdHIwPaRzBGQunpp5jgou96dV3818SPZERSTjBERAEREAREQEFi220+4yCIHiC75gfmspPFYNt7IRXxN6RD6uWu14gyZoI8tRFFnZKvZk3qrY2VejZVDUiySqLoJlVWh/eXugb/ABCfg0qyiXTip7HdIxtfa6Ng3nyOfvEH7PkJ+Oi9wl7kRdRS+lNrwjaiIimlZCIiAor1H3torWftU8g1/lK5jcdB7B9F1Bcml9BUtaMkwvA+BXLrz9n+UfQKDrF8Fq9NSwrF/X/SVxUhKiSpCVDSLHORDOCCOIXRvZvVCr2JtLt7JjgEJ/o8uPkucCVvzsbcXbEQgnRtRMB/cT+Km6X8mVrfUnVF/szlERTSrhERAEREAREQEDxWBdoGlxhP8IfVyz0rCe0Jgf4aVmuA5hPvBH4rXaswZN2+XHURMOBUweRzXiHaKnuNayhpTK7BcdGN6lQPjuWuOZPCPO83bwcZihd+vcOP7A6ql2FqMbaWqR2XESSEkn+G5Y3LO+Z75JXbz3HLir3sKDJtda2AgF0jmjPrG5a4SbsRN1VUa9FYvOGb5/SjBxafcVM260+fMS1WGsZNTHEoI9eSon1HquufOjNIqyCX7EjT717AgjIOi1+6pLeDiCvaC91NMctkLgPukoDMri4toKlzdHCF5HwK5dnw2QtHAAD5BdCP2lp6i3VTJgI5O4fjoTulc9VnlqHt6HHyULV+Cy+nnjn/AIeJKkJQlSOKipFgnME6rfvYwD/weEkaOqJSPXzLn5x6LpHswpBRbCWloBHexd8c/vku/FS9Mu+Su71ZmtR/ZlaIimFcCIiAIiIAiKBQFvr6vdPdtPtKxzaIeJtr+bmEOA+vyVTXzEVMgcdd4qhknBBB1BGCFhrKwe658JqSMKcQ3O8QAOKw27V5r6svaT3TdIwenX3q/wC2c/ggaOM+aXiRyZ/v81hxK5lvzgvOhxKHV+z0LleNkajw21FpmyAG1kQJPQvDT8iVZMr3opjDVRStGXMeHNHqDkfPC1w7STJd/vqlH7R1NLDHMzckYHA9VjF5sEkbTLRkuHHd5hZHb6plZRU9TGQ5k0bXtI5gjKqF2D5y1h4NVTSuY4teCHDiCqZ1R6rYG0Gz0Nyic+IblQBoRwK1lcY5qGodBUNLZGnghgnrJ/8Arya8W4Wtqt+/UyuznLyfmsxuFV3dLI8ngCVgxOqhanvJFm2VcaZS+2RLl5ucoOcvMnJWlI6c7Cqt1FLdLlS0EBxJUytiaeOMnGfdx9y6woaeOjo4KWFobFDG2NjRwAAwAtIdh2z/AI++T3qdhMNANyJ3IyuBB+DT/kFvUDCm0xwslX3K7qW8foiiItxzgiIgCIiAIiIDFNpqZ0E3iGjyP4noVjr6jnlbHqqeOqhdFK3LXDC19tBZKm3SGSNpfATo4DggMU2vt4uNL4iIZnhB4cXN449o4/Fa8OWnBGq2Y6fXU/FYjtFaxvGqpW+U6uaOXr7FGvq5e5Hc2rcOn/FN9vBYN5RDsEEHUHIXk44JzoVDeUPiWPqpnQPZPe47ls8yjc8d9R6Bv7hzu/DUe5ZyFzBsrtJUbPXOOqp3YAOHA6gjmCOi3zYduLJdqdjzVx00pAzHM8NGfQ8Cp1NicUn8lT3DRyrtc4r2sydYj2g2iOrtTqxgAnhGc9Qr9Pe7VTxl81xpGt9Zm/mtddoHaJQmikoLc4yb4w6TqOjR+K2uSSINVE7ZYijW18q8UzYc4dIckfuj/ax5zuKmqqh9TM6WTieA6DovHKhSfKWS0Ux6VagvBEklVlottTeLjT26hj36mofuMHIdSfQDUrwpqearqIqakifNUTODI4oxlzj6LoPs02FZsrRGqrdyW61DQJXt1ETf2G/iefsC91w5Mi6zVxpj+zI9lrHT7O2SltlLq2FnnfjV7z9px9pV3UFFTEV1tt5YREQwEREAREQBERAFLIxsjC17Q5p4ghTIgMTvexdLW70lG7uJDyxosFu2zN3t7nF1O6Vg+9GMrcygQCCCMhAcxXa1bz3OjYYn51Y4EBWCWKSJxa9hBHVdV1tjtldnxNFE/PPdWO3Ds1sNYDiJ0fsWmdKfdHQ0+42V+2XdHORJU8VRLCSYpHMJ6HC3LcOxWklyaG6SwHkHxh4+oPzVnn7FLs3Pc3Wjk6b0bm/iVq6UkdKO40SXdmtjX1RGPEO9xVO55cSXEkniTxWyIuxjaFz3CWst7GD7Lmuc4n3YGFcqXsQqXSA1l+iYwHVsNMXEj2lwx8CsdKbD12nj8M1Jyysg2W2Ove08rf0dSObTZ81XMC2ID0P3j6BbrsnZZsxasPlpHXCUH7Va4PH9uA35LNY42xRtZGxrWtGA1owAtkafsh3bnlYrRiew+wds2Th7xg8TcXsDZat4wSOjR90fM6ZJWXJhRW9LHY5cpym8yYREWTy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6152" name="Picture 8" descr="http://t2.gstatic.com/images?q=tbn:ANd9GcRTQE3XFEKPQlS2KV9lMHXFQAeOKaCLuRfTUSuiUzG3HeuWAHwD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357694"/>
            <a:ext cx="1571621" cy="1571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54" name="AutoShape 10" descr="data:image/jpeg;base64,/9j/4AAQSkZJRgABAQAAAQABAAD/2wCEAAkGBhISEBUQERQQEhQVEhQVFBYUFhIVFBUVFBQVFBQQGBYYHCYeFxkjGhQWHy8gIygpLCwsFR4xNTAqNScrLCkBCQoKDgwOGg8PGi0kHyQsLCwtLCwtKSwpLC8sLCkpLC0wKSwsKSksLSwpKSwsLC8sLCwvLSwsLC0sLCwsKSwsLP/AABEIALcBEwMBIgACEQEDEQH/xAAcAAEAAQUBAQAAAAAAAAAAAAAABQEDBAYHAgj/xABMEAABAwICBgQJCAYHCQAAAAABAAIDBBEFIQYSMUFRYQdxgZETIjJSU5OhwdEUQmJykrHS8BcjVIKy4TNDRGNzhMIIFRYkJUWUpLP/xAAbAQEAAgMBAQAAAAAAAAAAAAAAAwQCBQYBB//EAC8RAAIBAwIFAgUEAwEAAAAAAAABAgMEERIhBTFBUWETMiJxgZGhQrHB0TPh8Qb/2gAMAwEAAhEDEQA/AO4oiIAiIgCIiAIiIAiIgCIiAIiIAiIgCIiAIiIAiJdAES6oXBeZBVFTWVbplAIiL0BERAEREAREQBERAEREAREQBERAEREAREQBERAEREARUusOvxqngF55oYh/ePYzn84oDNRafVdLuERmzqyI/UbLJ/A0q03pgws7JpnDiKeqI/8AmgN1VLrX8F07o6vWFM+STU8omGdjRyLnsDb8r3VK7SDcz+Xf8O9Urq9pWy+N79iWnSlU9pNz1bW7SFD1mk7W+QL/AJ47PvUdT4fNObm4bxdkOxu/85qdocCijztru852fcNgWsjXvLzemtEe75/QsuFGj73l9kQoq6yf+jaWtO85DvO3sC9t0XqHZyVBHJusfeFtAC9K3DhkOdWTk/L/AKI3dSXsSX0NSl0QmGbKl1919ce0OKtUePT00ohq7lp2ONiQNmsCPKbx3hbiVEaT4cJaZ9x4zAXtO+7RcjtFwlWzVGOug2mt8ZbT+5lC4c3pq7p/dEs0r0o3R2YupYnHbqAd2XuUktjSnrgpd1kqyjpk12CIikMQiIgCIiAIiIAiIgCIiAIiIAiIgCIiAIixsQxCOCN00z2xxsaXPc42DQN5QGQSud6Y9NdFRl0UN6uYZFsZAjaeDpcxfk0HsXPdNelCqxSU0dBrxU5uCfJklbvfI75kf0e+99VX9F9FIKWzzaSXzyMmngwHyevb1bFnGDZHKaRlf7yx3E/Gkm/3fA7Y2MFjy3kAfCH95zQpTCOiqgYdeYSVT97pnusT9VpHtJUjDWKUoC+Q2YCee7vUkkoLMnhESqOTwjNw/B6aEWiggjH0I4x7QLqQlqwwZkjgAcz2bliPmEfits9+8/Nb1cSsOQ73G5PFc1fcVefSt93yybOha7a6uyPVRVOfkb23NG/4q3UYSJI3MkL26wt+rcWObfg4Z3XqOoDevj7lR9cFPY8Gw/Wud5du39shuOILGijsjT3aMYhReNhtfNqjPwNQQ9nUC4Fvsb1qQwfppfFIKfFqd1O/0sYcWfWLMzbm0uClZa4KHxeminZ4OVrXt3X2g8Wna08wuidNPma1V2jqWH4lFPGJYXsljcLtcwhzT2jfyWSvm6CasweYz0chfASNdjs2OHmyNG/g8WP3HtmhOnEGJQ+Ei8WRthLE4+PG4/xNO5w28jcKCdNxLUKikbKsTFX2gkJ3Rv8A4Ssq6i9InXiEQ2yvbH2E3cfsgqrWlppyfgngsySLmj0WrTRN/u2+3P3qRXiJlgANgAA7F7WVKOiCj2R5N6pNhERSGIREQBERAEREAREQBERAEREAREQBERAeXPAFzYAbSdnWvm/pP0/filT8kpifksbrN2gTPG2d30BnqjhntOW+9Oumhp6YUMTrS1APhCDm2AGxHLXPi9QcuN4HBqN1t7vYNw/PJS0oamQ1amhGz4JSsp2arNpzc7e48Ty4BTEFWSQ0XJOQAzJUNhVLJO/wcYud52Bo84ncF0jRzRtsdgzxnnynncN9vNHtK8u7ynaLHOXRFOnGVZ+Bgmjz3EGTb5t8hzcfcFPTVQaPBQ7NhcN/IcAvFTUgDwMXk/OdvceHUsOvroqaJ00rg1rRck9wAG8nYAuMvL6rXnpTy/H8HQ21rCjHVI9VVSyFms4/Engtfmx3WN724LXoRiWLyF9JFqQAkNlmOrGNx1fOPGwPYpyHoWrHC8uINaeEcJIHaXC/cF0XC+HU7RepV3m/x4NbeV6tw8Q2j+55djPNWXYqSlb0TYnCNaGop6oD5j2+Dceom49oUFTVD2ymnnjfBO3bG/531Tvvu233Erfw01NkzU1VOkstE6KklejKsBs+WSqZlbVHBrpXLZcqXAgjI32had4aXDqptZSHVsc2nyS0+VE4b2G3Z1gFbLJMorEmBzSDvC8nRTRnRuXGR3fRTSaKvpWVMOx2Tmk+NG8eVG7mD3gg71LOjBIJAJGzkvnfop0pNBiPyeQ/qKlwY7g2Qm0UvLbqnk4cAvooFaapDS8M6SnPVHKAVURYGYREQBERAEREAREQBERAEREAREQBERAFRzrKq1rpIxU0+FVczcnCEtaeDpSImnvfdAfNemukJr8Rmqb+K6TVj5RM8WPvAv1uKl8AwWSofqMyAtrOOxg49fAfka1o/gz6mZsUY5knY1o2uP5zOS7bg1AyCIRRjZtO9zt7jzP8ljc3itaeI+5/jyV5UnVlvyM7BMFbE0Qwt27Sdrj5zj+bKcqphG3wEZuf6x3E+aFQf8vHb+ueM/oN+P53KxTw2zK4u6uGm8vMnzZubW3UVqa26FS5sTC95DQ0EknYAMyepaJQQnHMT8C7WFFTASSNFwXuOTWm2wusRya128rG6QNKfCP+TRn9W1w8IRsc4HyOoe09SlehPHqKnpZ31FTTQyy1JJbJIxjtRjG6psTe13O9q6DhXDXRpK4qL4pe1dl3+bKdxderUdOL2XPy/wDR2GnpmxtDGNaxrQGta0ANaBkGgDIBXFBDTzDf22i9dF8VX/jrDv22j9dF8Vt8MhyicWq9IOhzK2mJaAKiIF0DxkbjPwRPmutbkbHcs/8A44w79so/XR/FDpth/wC2Unro/ivVqTyjGTi1hnFKavL42SkZuu1/+Iy2sbcwWnrJV35QOPerT3RmetbEWujFWXxlpBaWudILtI2ixb3K24Lo6T1wUjjriChUcUXnuWLUFW3SEbFYkq+IXshTiQGPR2IcMjy25HIr6X6P9IfluHQVBN3lmrJ/iRnUee0i/avmvFn6y6r/ALOuKXgqqYnyJWStHKRuq7LrjHetPdx3ydLZS+DB2FERUS+EREAREQBERAEREAREQBERAEREAREQBc86dC44SWMBJkqIGADa46xIHe0Loa1nT2MOpcwDqyscORzbcc/GPeoqtVUo6mepZOX6J6PtpYdXIyOsZHcTuaPoj4net5wWmDWmpkGTcmDzn/y/OxQuF0ZlkbGN+08ANp7lO18wc4RsyjjGq3md5XNXdxpTqS5stW9H1JY6I8sLpHl7syTn8OpQemukXyeLwUZtI8ZEfNbvf17h2ncpiurmwQulfsaL8zwaOZOS5DjWJOle6V58Zx7ANzRyAWXAOGu+rOtV9kefl9v7+3UcUvPQh6cPc+XhdyKqJs8tyuUNESfJZ2sYfcvNLTF7lsVJTWFg1x6muP3BfTadHW8vkcdVrOmsR5luCit82HtiiP3tWW2P6FP6in/Ar7aZ/o5fsP8Agrgpn+jl9W/4K3op+DWurVfcsBp8yn9RT/gXsA+ZT+og/ArwpZPRTerk+CfJpPRTerk+CaKXgwc6vksg2BAbG29r6scbL2zF9UBY7wst8EnopvVyfBY0sMnopvsP+CPSlseKM290R8ywJys+oY/0cv2HfBR07H+ZJ9l3wVaeC9SgyNrTkt3/ANnuptiU8e59KT2sljt/GVotaTY3Dh1ghbh0BSgYu4H51JMB2Pid9wK1N2b+0WD6NREWuL4REQBERAEREAREQBERAEREAREQBEVEB5kdZQmkcBfSyjfq632SHe5SsrrlWKi2qb5gi1uN8rLR3lbVLwiaETTMMZ4GnMmx8uTeTOPv7l6pmWF0rZteSw8lg1W8LDafzwUbpLi/yeAkHx3eKz6x39gz7lzNTXd140ae7bwjbx029Fyl82axptjfhZPAtPiRnxub/wCWzrutLqDc2WdK7K/5PNY9HFrOuvsNnYQs7eFvT6c/L6s4GvcuvUlWl9CQw6js3mfeto6INDKKtp5jUxvfJHPq3EkjfFLGkCzXDfrKMpoclK9FmKikxWWld4rKtodGTs126zmt6yHPb1tCy4hBqmnHoY8NqqVWSl1N8/RJhnoZPXT/AI1X9E2Gehk9dP8AjW4Aqq0PqS7nQenHsaf+ifDfQyeun/Gn6J8M9DJ66o/GtwVqpnaxjnvIa1rS5xOwNaLk9wT1Jdzz04djU/0T4Z6GT10/41Q9EuF+hf66f8a59T6e4lMHTir8DHJLJ4Fgp4pCI2kWuTbZrAb9hVH6ZYkP+4u/8OH4q4rW4ksoqO6tovS/2OgHohwv0D/XT/jXg9DmE+gd66o/GudTae4oNleT/lIQsKTpLxYf23/1ofgvHa3C/wCmUbmg+T/B1E9DGEH+zu9dP+NZ+j/Rph1FOKimhLJA1zQ4ySuydkRZziFxCp6XcXb/AGsH/LwD/SundDGkGIV0U1TWTeEjDhHEPBxs8Zo1pH3a0X2tHeqs4Sj7i1CUZcjpSIijMwiIgCIiAIiIAiIgCIiAIiIAiIgC8SOyXtWpFDWlpgz1FkqJ0grdSM227us5D3lS5Wm6TVWtIGcLu9w9gPeuXvZ6YMvW0Nc0YVNkLrm+kuPfKKpzWm7IyWN4E/Pd3i37oXTMPofDvEN3NDgdZzfKaLbRz2W5rieNYHNh1Y+ln2tN2u+bIw+TK3kfYQRuV/8A8pbxVd3M+my/lkfGZuVP04/UzZzksrDIlgNnDrKZw5mS+pLEnlHDVcxjglqditYzgfhmgtcWSMOtE8G2q4G9iRmBcA33HPisqkapmliuo6mGsPkUqc5QlqjzMzRTpfaLU2Kg007bDwpb+pk4PNvIJ4+SdxGxdEosYgmGtFNDIOLHscPYVzSfAI5W6rmtcODgCB1b29llDT9F1MTcMLfqvcP4gVpKlks/CzoaXFFj447+DsGJaQU1O0unnhiA897AewXuexcr0008diQdRUOs2muPlFQ4OaHNv/RtG2x4bXbLAXviU/R1TRm/g9Y/Tc5w7hqgrPfh4aAMrDYAA1o6mjILOjYpPMmR3HFMxxTRCGANa1rRZjGhrAduqL5nmSS483FYc4UtVtUXUBbyKSWxoctyyyOlUfWOsFITla9i1ZuCxrTUYtsv20HKSSMAUz552QRN1nyPaxgG9zjYD2r6v0U0fZRUcNIyxEbACfOec3v7XEntXM+g/QAs/wCp1DbOe0ima4ZtY4Zz8i4ZN5En5wXYlylaeuR1FKGmOCqIihJQiIgCIiAIiIAiIgCIiAIiIAiIgKFWnK6VbIVavujJFiZ1mk8AVz3EJdad54Gw/dy+K6BWeQfzvC5qXXcTxJPtXJ8T2kkbSy6s27QulyfNxIYOoZn227lXT3QSHE6fUdZkrLmGW1ywna08WHeO3aFJ6Mw6tLHzBcf3iT71LLqOH0/Rt4Jds/fc19eWuo2z5LxPDKihqDT1LCx7dm9rm3yex2xzTx+45LYMNqgQF3vSbRSmr4fA1MYeBm1wyew+cx21p9h3grj2P9FNbRkvp71cO7VH65o+lH87rbfqC6azvUvhmaO9s9azEvUTwVO0a5/R4uWmxuCMiDkRyI3LYqDHhvW3ktSyjnJU5U3ujeaRqzgzJavSaQM4hZ40gZxC186U8ksaiRIVLQoSrG1XKjHmW2hQddjjdxUtKnJGE5J8i1WFQtVMAvFdjPNYFBh1VWv1KSKSXOxcBZjfrPPit+9XJTjSWZMzoW86j2RgYpiQGQW4dGfRS+qe2trmlsAIdFE4WdNvD3DdHy+d1bdv0M6GoadwnrS2pmBu1tv1EZ42OchHE5ct66UAufu7x1XiPI6a1tVSW/Mo1thYZL0iLXF4IiIAiIgCIiAIiIAiIgCIiAIiIAiIgKFeSF7XkqOccnqMeoZdpHL+a5jOzVkc3g5w9q6oQtG0uwcsk8M0HUd5XJ2zPr9y5zits3FTXQ2NjUSk4vqbRo5OHU0ZG5uqetuR+5Sq5rgmkL6cmw1mHa05Z8QdxW10+mdO4ZlzDwI94V+y4jRlSjGbw0sb+COvaVIybSyifVCFCSaYUwGTyeoFYD9MnSHUp4nPPV+bdqtS4hbx/Vn5bkMbaq+mPnsSWNaL0dSL1EMTz55Gq8dTxZ3tXPsT6O6Qv1KOSpL/ADfFkYOZJAIHWVukWC1E/jVMha30bDn1E7vap2ioI4m6sbQ0ct/MnepKV1dy/wAeYR88/t0+pFUt7f8AWlJ/j7nLH9ElWBdk8B5OD29lwCrbui7ER8+mP78nvYuv2Sy3MeIV0t3n6Gtlw+g3nByAdFWIHbJTD9+Q/wChZdP0MyE/rqpoHCOMk97nZdy6pZLLyXEK76/g9jYUI9DTML6JcPiIc9j6hw3zOu37DbN7wVt8FKxjQxjWsaNjWgNaOoDIK6iqTqSm8yeS3GEYbRRRVRFgZhERAEREAREQBERAEREAREQBERAEREAREQBUsqogPNl4kiDgWuAIO0HYVdVFg4Jg1qr0IhcbsL4+Qs5vcdnesZugDd8ruxo+K2+ypZUnw22k8uKLKuqyWFIgKXQynb5Qe/6zsu4WU1BTMYNVjWtHBoAHsV6yKzSt6VL2RSIp1Zz9zyUsiqinIwiIgCIiAIiIAiIgCIiAIiIAiIgCIiAIiIAiIgCIiAIiIAiIgCIiAIiIAiIgCIiAIiIAiIgCIiAIiIAiIgCIiAIiIAiIgCIiAIiIAiI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56" name="AutoShape 12" descr="data:image/jpeg;base64,/9j/4AAQSkZJRgABAQAAAQABAAD/2wCEAAkGBhISEBUQERQQEhQVEhQVFBYUFhIVFBUVFBQVFBQQGBYYHCYeFxkjGhQWHy8gIygpLCwsFR4xNTAqNScrLCkBCQoKDgwOGg8PGi0kHyQsLCwtLCwtKSwpLC8sLCkpLC0wKSwsKSksLSwpKSwsLC8sLCwvLSwsLC0sLCwsKSwsLP/AABEIALcBEwMBIgACEQEDEQH/xAAcAAEAAQUBAQAAAAAAAAAAAAAABQEDBAYHAgj/xABMEAABAwICBgQJCAYHCQAAAAABAAIDBBEFIQYSMUFRYQdxgZETIjJSU5OhwdEUQmJykrHS8BcjVIKy4TNDRGNzhMIIFRYkJUWUpLP/xAAbAQEAAgMBAQAAAAAAAAAAAAAAAwQCBQYBB//EAC8RAAIBAwIFAgUEAwEAAAAAAAABAgMEERIhBTFBUWETMiJxgZGhQrHB0TPh8Qb/2gAMAwEAAhEDEQA/AO4oiIAiIgCIiAIiIAiIgCIiAIiIAiIgCIiAIiIAiJdAES6oXBeZBVFTWVbplAIiL0BERAEREAREQBERAEREAREQBERAEREAREQBERAEREARUusOvxqngF55oYh/ePYzn84oDNRafVdLuERmzqyI/UbLJ/A0q03pgws7JpnDiKeqI/8AmgN1VLrX8F07o6vWFM+STU8omGdjRyLnsDb8r3VK7SDcz+Xf8O9Urq9pWy+N79iWnSlU9pNz1bW7SFD1mk7W+QL/AJ47PvUdT4fNObm4bxdkOxu/85qdocCijztru852fcNgWsjXvLzemtEe75/QsuFGj73l9kQoq6yf+jaWtO85DvO3sC9t0XqHZyVBHJusfeFtAC9K3DhkOdWTk/L/AKI3dSXsSX0NSl0QmGbKl1919ce0OKtUePT00ohq7lp2ONiQNmsCPKbx3hbiVEaT4cJaZ9x4zAXtO+7RcjtFwlWzVGOug2mt8ZbT+5lC4c3pq7p/dEs0r0o3R2YupYnHbqAd2XuUktjSnrgpd1kqyjpk12CIikMQiIgCIiAIiIAiIgCIiAIiIAiIgCIiAIixsQxCOCN00z2xxsaXPc42DQN5QGQSud6Y9NdFRl0UN6uYZFsZAjaeDpcxfk0HsXPdNelCqxSU0dBrxU5uCfJklbvfI75kf0e+99VX9F9FIKWzzaSXzyMmngwHyevb1bFnGDZHKaRlf7yx3E/Gkm/3fA7Y2MFjy3kAfCH95zQpTCOiqgYdeYSVT97pnusT9VpHtJUjDWKUoC+Q2YCee7vUkkoLMnhESqOTwjNw/B6aEWiggjH0I4x7QLqQlqwwZkjgAcz2bliPmEfits9+8/Nb1cSsOQ73G5PFc1fcVefSt93yybOha7a6uyPVRVOfkb23NG/4q3UYSJI3MkL26wt+rcWObfg4Z3XqOoDevj7lR9cFPY8Gw/Wud5du39shuOILGijsjT3aMYhReNhtfNqjPwNQQ9nUC4Fvsb1qQwfppfFIKfFqd1O/0sYcWfWLMzbm0uClZa4KHxeminZ4OVrXt3X2g8Wna08wuidNPma1V2jqWH4lFPGJYXsljcLtcwhzT2jfyWSvm6CasweYz0chfASNdjs2OHmyNG/g8WP3HtmhOnEGJQ+Ei8WRthLE4+PG4/xNO5w28jcKCdNxLUKikbKsTFX2gkJ3Rv8A4Ssq6i9InXiEQ2yvbH2E3cfsgqrWlppyfgngsySLmj0WrTRN/u2+3P3qRXiJlgANgAA7F7WVKOiCj2R5N6pNhERSGIREQBERAEREAREQBERAEREAREQBERAeXPAFzYAbSdnWvm/pP0/filT8kpifksbrN2gTPG2d30BnqjhntOW+9Oumhp6YUMTrS1APhCDm2AGxHLXPi9QcuN4HBqN1t7vYNw/PJS0oamQ1amhGz4JSsp2arNpzc7e48Ty4BTEFWSQ0XJOQAzJUNhVLJO/wcYud52Bo84ncF0jRzRtsdgzxnnynncN9vNHtK8u7ynaLHOXRFOnGVZ+Bgmjz3EGTb5t8hzcfcFPTVQaPBQ7NhcN/IcAvFTUgDwMXk/OdvceHUsOvroqaJ00rg1rRck9wAG8nYAuMvL6rXnpTy/H8HQ21rCjHVI9VVSyFms4/Engtfmx3WN724LXoRiWLyF9JFqQAkNlmOrGNx1fOPGwPYpyHoWrHC8uINaeEcJIHaXC/cF0XC+HU7RepV3m/x4NbeV6tw8Q2j+55djPNWXYqSlb0TYnCNaGop6oD5j2+Dceom49oUFTVD2ymnnjfBO3bG/531Tvvu233Erfw01NkzU1VOkstE6KklejKsBs+WSqZlbVHBrpXLZcqXAgjI32had4aXDqptZSHVsc2nyS0+VE4b2G3Z1gFbLJMorEmBzSDvC8nRTRnRuXGR3fRTSaKvpWVMOx2Tmk+NG8eVG7mD3gg71LOjBIJAJGzkvnfop0pNBiPyeQ/qKlwY7g2Qm0UvLbqnk4cAvooFaapDS8M6SnPVHKAVURYGYREQBERAEREAREQBERAEREAREQBERAFRzrKq1rpIxU0+FVczcnCEtaeDpSImnvfdAfNemukJr8Rmqb+K6TVj5RM8WPvAv1uKl8AwWSofqMyAtrOOxg49fAfka1o/gz6mZsUY5knY1o2uP5zOS7bg1AyCIRRjZtO9zt7jzP8ljc3itaeI+5/jyV5UnVlvyM7BMFbE0Qwt27Sdrj5zj+bKcqphG3wEZuf6x3E+aFQf8vHb+ueM/oN+P53KxTw2zK4u6uGm8vMnzZubW3UVqa26FS5sTC95DQ0EknYAMyepaJQQnHMT8C7WFFTASSNFwXuOTWm2wusRya128rG6QNKfCP+TRn9W1w8IRsc4HyOoe09SlehPHqKnpZ31FTTQyy1JJbJIxjtRjG6psTe13O9q6DhXDXRpK4qL4pe1dl3+bKdxderUdOL2XPy/wDR2GnpmxtDGNaxrQGta0ANaBkGgDIBXFBDTzDf22i9dF8VX/jrDv22j9dF8Vt8MhyicWq9IOhzK2mJaAKiIF0DxkbjPwRPmutbkbHcs/8A44w79so/XR/FDpth/wC2Unro/ivVqTyjGTi1hnFKavL42SkZuu1/+Iy2sbcwWnrJV35QOPerT3RmetbEWujFWXxlpBaWudILtI2ixb3K24Lo6T1wUjjriChUcUXnuWLUFW3SEbFYkq+IXshTiQGPR2IcMjy25HIr6X6P9IfluHQVBN3lmrJ/iRnUee0i/avmvFn6y6r/ALOuKXgqqYnyJWStHKRuq7LrjHetPdx3ydLZS+DB2FERUS+EREAREQBERAEREAREQBERAEREAREQBc86dC44SWMBJkqIGADa46xIHe0Loa1nT2MOpcwDqyscORzbcc/GPeoqtVUo6mepZOX6J6PtpYdXIyOsZHcTuaPoj4net5wWmDWmpkGTcmDzn/y/OxQuF0ZlkbGN+08ANp7lO18wc4RsyjjGq3md5XNXdxpTqS5stW9H1JY6I8sLpHl7syTn8OpQemukXyeLwUZtI8ZEfNbvf17h2ncpiurmwQulfsaL8zwaOZOS5DjWJOle6V58Zx7ANzRyAWXAOGu+rOtV9kefl9v7+3UcUvPQh6cPc+XhdyKqJs8tyuUNESfJZ2sYfcvNLTF7lsVJTWFg1x6muP3BfTadHW8vkcdVrOmsR5luCit82HtiiP3tWW2P6FP6in/Ar7aZ/o5fsP8Agrgpn+jl9W/4K3op+DWurVfcsBp8yn9RT/gXsA+ZT+og/ArwpZPRTerk+CfJpPRTerk+CaKXgwc6vksg2BAbG29r6scbL2zF9UBY7wst8EnopvVyfBY0sMnopvsP+CPSlseKM290R8ywJys+oY/0cv2HfBR07H+ZJ9l3wVaeC9SgyNrTkt3/ANnuptiU8e59KT2sljt/GVotaTY3Dh1ghbh0BSgYu4H51JMB2Pid9wK1N2b+0WD6NREWuL4REQBERAEREAREQBERAEREAREQBEVEB5kdZQmkcBfSyjfq632SHe5SsrrlWKi2qb5gi1uN8rLR3lbVLwiaETTMMZ4GnMmx8uTeTOPv7l6pmWF0rZteSw8lg1W8LDafzwUbpLi/yeAkHx3eKz6x39gz7lzNTXd140ae7bwjbx029Fyl82axptjfhZPAtPiRnxub/wCWzrutLqDc2WdK7K/5PNY9HFrOuvsNnYQs7eFvT6c/L6s4GvcuvUlWl9CQw6js3mfeto6INDKKtp5jUxvfJHPq3EkjfFLGkCzXDfrKMpoclK9FmKikxWWld4rKtodGTs126zmt6yHPb1tCy4hBqmnHoY8NqqVWSl1N8/RJhnoZPXT/AI1X9E2Gehk9dP8AjW4Aqq0PqS7nQenHsaf+ifDfQyeun/Gn6J8M9DJ66o/GtwVqpnaxjnvIa1rS5xOwNaLk9wT1Jdzz04djU/0T4Z6GT10/41Q9EuF+hf66f8a59T6e4lMHTir8DHJLJ4Fgp4pCI2kWuTbZrAb9hVH6ZYkP+4u/8OH4q4rW4ksoqO6tovS/2OgHohwv0D/XT/jXg9DmE+gd66o/GudTae4oNleT/lIQsKTpLxYf23/1ofgvHa3C/wCmUbmg+T/B1E9DGEH+zu9dP+NZ+j/Rph1FOKimhLJA1zQ4ySuydkRZziFxCp6XcXb/AGsH/LwD/SundDGkGIV0U1TWTeEjDhHEPBxs8Zo1pH3a0X2tHeqs4Sj7i1CUZcjpSIijMwiIgCIiAIiIAiIgCIiAIiIAiIgC8SOyXtWpFDWlpgz1FkqJ0grdSM227us5D3lS5Wm6TVWtIGcLu9w9gPeuXvZ6YMvW0Nc0YVNkLrm+kuPfKKpzWm7IyWN4E/Pd3i37oXTMPofDvEN3NDgdZzfKaLbRz2W5rieNYHNh1Y+ln2tN2u+bIw+TK3kfYQRuV/8A8pbxVd3M+my/lkfGZuVP04/UzZzksrDIlgNnDrKZw5mS+pLEnlHDVcxjglqditYzgfhmgtcWSMOtE8G2q4G9iRmBcA33HPisqkapmliuo6mGsPkUqc5QlqjzMzRTpfaLU2Kg007bDwpb+pk4PNvIJ4+SdxGxdEosYgmGtFNDIOLHscPYVzSfAI5W6rmtcODgCB1b29llDT9F1MTcMLfqvcP4gVpKlks/CzoaXFFj447+DsGJaQU1O0unnhiA897AewXuexcr0008diQdRUOs2muPlFQ4OaHNv/RtG2x4bXbLAXviU/R1TRm/g9Y/Tc5w7hqgrPfh4aAMrDYAA1o6mjILOjYpPMmR3HFMxxTRCGANa1rRZjGhrAduqL5nmSS483FYc4UtVtUXUBbyKSWxoctyyyOlUfWOsFITla9i1ZuCxrTUYtsv20HKSSMAUz552QRN1nyPaxgG9zjYD2r6v0U0fZRUcNIyxEbACfOec3v7XEntXM+g/QAs/wCp1DbOe0ima4ZtY4Zz8i4ZN5En5wXYlylaeuR1FKGmOCqIihJQiIgCIiAIiIAiIgCIiAIiIAiIgKFWnK6VbIVavujJFiZ1mk8AVz3EJdad54Gw/dy+K6BWeQfzvC5qXXcTxJPtXJ8T2kkbSy6s27QulyfNxIYOoZn227lXT3QSHE6fUdZkrLmGW1ywna08WHeO3aFJ6Mw6tLHzBcf3iT71LLqOH0/Rt4Jds/fc19eWuo2z5LxPDKihqDT1LCx7dm9rm3yex2xzTx+45LYMNqgQF3vSbRSmr4fA1MYeBm1wyew+cx21p9h3grj2P9FNbRkvp71cO7VH65o+lH87rbfqC6azvUvhmaO9s9azEvUTwVO0a5/R4uWmxuCMiDkRyI3LYqDHhvW3ktSyjnJU5U3ujeaRqzgzJavSaQM4hZ40gZxC186U8ksaiRIVLQoSrG1XKjHmW2hQddjjdxUtKnJGE5J8i1WFQtVMAvFdjPNYFBh1VWv1KSKSXOxcBZjfrPPit+9XJTjSWZMzoW86j2RgYpiQGQW4dGfRS+qe2trmlsAIdFE4WdNvD3DdHy+d1bdv0M6GoadwnrS2pmBu1tv1EZ42OchHE5ct66UAufu7x1XiPI6a1tVSW/Mo1thYZL0iLXF4IiIAiIgCIiAIiIAiIgCIiAIiIAiIgKFeSF7XkqOccnqMeoZdpHL+a5jOzVkc3g5w9q6oQtG0uwcsk8M0HUd5XJ2zPr9y5zits3FTXQ2NjUSk4vqbRo5OHU0ZG5uqetuR+5Sq5rgmkL6cmw1mHa05Z8QdxW10+mdO4ZlzDwI94V+y4jRlSjGbw0sb+COvaVIybSyifVCFCSaYUwGTyeoFYD9MnSHUp4nPPV+bdqtS4hbx/Vn5bkMbaq+mPnsSWNaL0dSL1EMTz55Gq8dTxZ3tXPsT6O6Qv1KOSpL/ADfFkYOZJAIHWVukWC1E/jVMha30bDn1E7vap2ioI4m6sbQ0ct/MnepKV1dy/wAeYR88/t0+pFUt7f8AWlJ/j7nLH9ElWBdk8B5OD29lwCrbui7ER8+mP78nvYuv2Sy3MeIV0t3n6Gtlw+g3nByAdFWIHbJTD9+Q/wChZdP0MyE/rqpoHCOMk97nZdy6pZLLyXEK76/g9jYUI9DTML6JcPiIc9j6hw3zOu37DbN7wVt8FKxjQxjWsaNjWgNaOoDIK6iqTqSm8yeS3GEYbRRRVRFgZhERAEREAREQBERAEREAREQBERAEREAREQBUsqogPNl4kiDgWuAIO0HYVdVFg4Jg1qr0IhcbsL4+Qs5vcdnesZugDd8ruxo+K2+ypZUnw22k8uKLKuqyWFIgKXQynb5Qe/6zsu4WU1BTMYNVjWtHBoAHsV6yKzSt6VL2RSIp1Zz9zyUsiqinIwiIgCIiAIiIAiIgCIiAIiIAiIgCIiAIiIAiIgCIiAIiIAiIgCIiAIiIAiIgCIiAIiIAiIgCIiAIiIAiIgCIiAIiIAiIgCIiAIiIAiI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58" name="AutoShape 14" descr="data:image/jpeg;base64,/9j/4AAQSkZJRgABAQAAAQABAAD/2wBDAAkGBwgHBgkIBwgKCgkLDRYPDQwMDRsUFRAWIB0iIiAdHx8kKDQsJCYxJx8fLT0tMTU3Ojo6Iys/RD84QzQ5Ojf/2wBDAQoKCg0MDRoPDxo3JR8lNzc3Nzc3Nzc3Nzc3Nzc3Nzc3Nzc3Nzc3Nzc3Nzc3Nzc3Nzc3Nzc3Nzc3Nzc3Nzc3Nzf/wAARCACMAIwDASIAAhEBAxEB/8QAHAAAAQQDAQAAAAAAAAAAAAAAAAQFBgcBAgMI/8QASRAAAQMDAQQFBwgHBAsAAAAAAQIDBAAFEQYSITFBB1FhcYETFCJCUpGhFSMyRXLB0dIzYoKVseHwCBeFwhYkJVNVZYOSoqPT/8QAGwEAAgMBAQEAAAAAAAAAAAAABAUAAgMGAQf/xAAuEQACAgEDAgQFAwUAAAAAAAABAgADBBESMQUhEyIyQRVCUWGBFFKRI3GhsdH/2gAMAwEAAhEDEQA/ALxoooqSQoooqSQoooqSQoorRxxDaSpxSUpHEqOBUkm9FMUzWOmoKtiVfra2v2TJTn3A0k/vC0jk41BAON5w5nFSSSisZxTPbdUWW7JcVa7lHlhv6RZVtY76TT77jKIw2j7XIeNB5OdTjjznv9JrXS9p8oj66+01+kWE99M8zUUVjIbBcI6qQR7dOuXpvrLbR5qBBPcPxp7g2eHDwUtha/bc3n+VBJdm5XdBsX6nmbFKavUdx+gjOLrepm+FBKUHgpYwPjWyk6oxlKoo7M1JtkUYolcBvnsYn+JTxwPSgkRTqC5219Ld8h4aUceVbGPHqNSll9t5pDrSwptYylQ4EVpOhszYy2H0BSFjB7O2o/pqQ7EguxHDkx31t/wP314Gsxn2udynj6iesFtXco0I/iSmiiimMGhRRRUkhmmXU+p7PpiF51eJiWUnchAyVuHqSkbzUa6TekaNpCOYcJKJV4eT820d6WgeCl4+A4mqjtdmlX6eb1q2Q5KkO4IacOCRy2scB+qP5VZVJlWYDmTCR0l6p1W4tnR1sRAiZ2fPpRCiN3HqB7AFV0jaJNzPlNW3y43hajktF5TbQP2QfwpVGkoaQlDYCUpGAlO4AdVPFuU9KUEsIKt+M8h41dlVBqx0mPiljosUWvTWnreQqHZYLawMbZZSpXvIJp4cVGiNb2kJyNyEoAJ8MVwKkxPm0Hy0nmfVR/OkTzgQoqdVtOK4k0hzepkt4OMNWMY0Y2g8S06CbPPOPq2EpCEE5DaBjPaeukt0sjdxgLjPSpTBUchyK75NSfHnXZuUhsEDnxOeNc3bggc/jRWB0cIfFyO7/wCBBsjqGvkq7LI2p7XWlz5S13VN+hpIzFmoAdCexWd/v8Kkmk+lK0XqSIFzQu03Pa2CxIPoqV1BfX2HBpE9OQeBB7KjWpbRBvrOzKbHlUjCHhuUnv6x2GnJpBgYyNOZeGRWaobR2u7louW3aNSLclWjOGpG9SmE9Y5qT2cRy3VecWSzLYakRnUOsupCkOIVlKkngQedDspU6GFKwYaidTTDaYoeM50cFy3CD3YH3U8THSxGddCSooQSEjiaT2mOYluYZWfnAnK/tHefiaDuTxLFB9tZurbVJi+iiiiplA7uNRLpI1g1o/T65Sdlc9/LcNpQztLxxI9kcT7udSxXA15Z6Q9RnWGsnnkOFdujqLEUA7tgcVD7R356sdVWVdx0njHQaxLZ2XZ05y8XdxUmS8subThztKPrH7uqpU1LJUAnJUeQ3k1H4Db0h5uPGbLjityUD+uFWbpjTghKQpwB+crnjcjsT+NXycmrDTzd2PAgA33P24m9gsL8hSFywRneGgd/7XUOypSt1uI35pBxtDctxIwB2CtH3ExUGJFVlw7nnfuFN92uUOwWx2fNcCG2hn7R5AdZNcjmZ12S+3kn2Ht9hHuNipSm9ptcZzFqjFx4+kfoJ5qNRGTqRtTilOvoST6pUBilFj0deddOIvOo5Ttttro2o8Jg/OrbO8FSvVB957KmkXov0dHaDZszT2PWfWtZPvNPum4VWEu5hq55P0+wgWU9mQ2muiyAC9BxO02vaHWk5oTOU5vycd9Ta4dFGmJCSqAw9bZGMJdiuqGP2SSDUBulruWmro3bruUvNv5ESekbKXiPVUOSv6378O6nSw6e8VX1WVLuHcRalzrNCnRjjSEPHG/I7DWinjijRUBFRyCYnvUdqbGU06AQeB5g9dL+iTV7tiuydMXZ0eYSFkRHVn9E4eCfsq5dR76b317QwTUY1AxtJDqCUuIOQpO4jqNYX0ArDcPJIbQz1VgGs7IqJ9GGpP8ASbSMWU8vamMDzeUTxLiQPS8Rg+NS2lJ7R7zCiiipJIl0pXlyx6GukthWzIWgMNHqUshOR3Ak+FeZbDHdkzWo0ZBcdc9FCR19vZV0/wBoyWtFjtEBG0TJlqWUpP0tlO4Y571D3VH9E6dRZovlpABnPD0z/ux7I6u3rqr5C0KW9/aUZd3aP2mbG1Z44AAcluY23AOJPqp7Klyv9mseRQcy3B6auPkx1d9JbU0IcX5QfGVnKY6D6x9rurLKVOLU66rKlHKieuuUzMlt25jqxjHDxwBuI7CZK2ocZciQtKG20klSjuAHM1XkF86+6QrbBfB+TY6lSiyfWQjhntJI8DitukLUXnDirbEcww2fnlD11ez3D+PdUS07fJ2n7yblaXWUyFRywQ8wVjZJBPAjflIp90fpTVU/qHHnbj7D/pgWZnB7dgPlH+56mSAEgbgByraqNY6RtWOgbU23Jz/y9Z/z0rRrzUp43W3A9XyW5+enP6O/9sDObQPmlz1G+kGzIvek58bZy6hvyzJ6lp3j34x3GoANdalP1vbv3U5/9Kw9rTUTrK213a3FK0lJHyYvgf8AqVZcO8EHbKNn4xGm6RoSVSGI8sKz5doKV9oeir4j41gvkfSHurLEZESBHioe8r5Pa9LYKdxOQMHxri8MU6CnaNZzbEbzt4mVuJI3Gmu6YLLgPNNdHzim6UsqBySaxsHaFUDuDJn0BXdcbU0+zrPzMtjyyN/BxBA+KT/41fgryr0dzRA6RLK8peylcnyR7dsFIHvIr1UKR3DRzOkrOqiFFFaOK2U5rFmAGpmkgHSdbWZdysk170lQ/L7CcbtpWxv8Ak0gssQzZQQo4ZT6Tp6k1INdtFcBh7H0HcE9WR/IU3obNvtqIwH+sSPTePNKeQ/rtpBl5XLn8Qiqk2MFE6yHvPJQKRstIGw2kcAmmbV97+SLeGWFASntyP1RzV4U5qebhRXJDyglDaSok8gKqi+XJy4S3ZbuQFbkJPqp5Cs+gdOPUco3Wehe5+59hLdVyxjVCtOT2EZpSiteyDu50utcEHC10ngsF97JG4U/6btcq+6rFlZmNxEGKp5C1Rw5vGN2MjrPur6NqlY8Vx2nK6PYfCQ951bbSncDXQAdlTdHRjcUjAvsLHba0/nrZPRpch9eQD/hSfz1PiVMyPSrzISAKzkVN/7trj/xqB+6U/noPRtcT9dW/wDdKfz158Tpnnwm+QRxQxSR5Qwd4qw1dGVwPG9wP3Sn89cl9Fc5f15CHdak/nqp6jSZdelXCVfIUN++myQvcatlzognLO/UMUf4WPz1wd6FZLgIVqNkfZtoH+eh3zKj7wurBsXmVHp5eNX2VXs3GOf/AGJr19VLROgt9ifHlHUqFFl1LmyIOznZIPHb3cKumlljBm1Eaou0aTFcHVbSq6rOE0nVwpbm2aDYJsgiG6tsvRFIkAFvaCt/6pz91RTyqpklx9Q+kc4PVyp31RL2Wgwk4Lhx4cT9wqN3Ce1arU/MeI2W0FRHM9g8a5TLZrbBUnJjbGUV1lzI/rq67akW1lW4YW9g+5P3+6oNLJKgkV3TLXNcckvHLjqitW/ma5BO3IFfVOl4C4WGlK88n7mcXmZJvyGsP4/tHS0x9lGcUugThp7WtlvDmQwXPNXyOSVZ3928H9mswUbKRjqpZMtrVwhOR3gS24nBxxB5Edoo/IqD1FIuoyPCvDniXwkgpBByOVZqntI9IDumGG7RrIOmKyNiLdUIK0rSOCVgAnIG7mevrNn2+/Wm5Mh6Bcokhs8FNvJP31zL1sh0InUo6uu5TqI5U2akurdjsU66PYKYzKlgH1jyHicDxrW56is1qYU/cLnFYbTzU4MnsAG8nsFVTq3Uy9cOtRYjTzWnGXNtxxYKVzlDglIO8AH8TjFXppa1gAJW21alLMYra6RtWqjtOORdPtKcQF7C1PgpyMjOAcHxrVXSTqlHFrTZ7lSPwplkZWtS142lHJA4DsHZTc+KdDptJERDqlxPaSB3pY1Q2d8OwnuL1JHumTUrW9UCyEdnlfxqMv4wd1R+6ugeiKwvwaq11hlGZbYdDLc0F0o6i1VqmNaVW62oZUFOPuNBzKEJG8jKusgeNXEOFVT0C6YXbbG9fJjQTIuGPIZO8MDeD2ZOT3Yq1qTnTXtGo47zk4eVcFnAJ6q7KpLNVsx1nPLFJss8tNk7nSQm8v8AnFzUM5CN3jz/AK7KR3bSTmrdNT2WHS28ggxcnCVrTvwrsPDs41zU9tuuO+0oqzViWKL5paYzWPS2dpXed9K+kU+LlGw/L3/PtGOY2yoIPeeWYjj0KQ7DmNKafZUUONrGClQ4g07QcLd2hzNW50mdGzWpgq6WnYj3lCcEk4RIA5K7epXgeyloapVsnOwrkwuPJaVsradTgpP4dtfSMPLDaKZyWZikAssmMRPCnqGnhUfgSUnAyKkUBxJxg0xs4iAgg94vTbmpCFJKAUqGCCAQe8c6apXR5ZpSttUBpKutsqR8AcfCpPCIwN9OSSnZ40vsfv3hNTMvpOkgsXQ9ptyttiCxt8lLBcx/3Ej4UpkRg2SScqxgdg6u6pPK2SnjTBOIGd4rWk/aUuZm9R1kfljeaa5HbTnNcSM5NR64TUoBO0KN10GplKlLHtElwfS02euu3R7pB7WmoPn0LTaoyguU6OCuYbB6zz6h4V20no+6a4mgtbUa2Nrw9LUN2OYR7SvgPhXoewWSDp+2M261sBqO0N3Wo81E8yeZpHnZW87VnR4eN4a6nmLmG0MtJaaSENoSEpSBgJA4AV0oopZGE5qpBds+YPEcdk04kUnkteVZW2eYpdlVFkIE0rbRgZWEZIcW2g8FKSk+Jq1k4AwKqh9tcWS40rKVtrIz3c6su03Fm4xEPNKGSPTTnek8xS3ojKrOh5h/UFPlYcRdjdTDqfSNm1OylF0ihTqP0chB2XG+5XV2HdT9msEiujBKnURXoDzKRu/RlfrOVOWlxN0YByEjDboHcTg+BHdTH5/MtjoZnsPRnB6ryCnPdnj4Vfk67Q4SSX30A+yDk02Ldm3xJQxGSzDVxdkIyVDsB/jRC9d8I7CN5+g5gtnSFtG70j6yroepgnG/d305J1WnH0qnp0Rp5xnYkWxlxXNzGyo+IxjwpOejnSx+rljukufmpgvUaWGroQfwYtbpLg6K3aQORqdKhuOT30x3DUIwoqWEjrJ3VbSOjvSyFAi2kke0+4fhtU7QdOWaAraiWuG0etLIz76t8SpX0rIvSWJ87Sh4dr1Bf1AWq2SHkqI+dX6DYHXtKwCO7NTfTfRCwlxEnVMkTFjBERnKWwf1lcVfAd9WrsgcKzQV+dbb24EZUYddPHM5Ro7MVhDEZpDTTY2UIQnASOwV1oooKFwoooqSTGK1IresGqMuskjWo9O/KCvOYmymQPpJVuC/51FBDu9ve2kMS2XBzbBP8ONWhjNYwKV3dKrsfep2mGVZr1rtI1Egce5amdGy228rllTWP40ubteoJxHns3zds8QFZV8PxqXgVirp00af1HLfmeNl/tUCNFt05AhqDikqkPcfKPekc9lO4TgYrNZo+qmuoaINIM7s51Y6zGKMVmitZWYxWaKKkkKKKKkkKKKKkkKKKKk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60" name="AutoShape 16" descr="data:image/jpeg;base64,/9j/4AAQSkZJRgABAQAAAQABAAD/2wCEAAkGBhISEBUQERQQEhQVEhQVFBYUFhIVFBUVFBQVFBQQGBYYHCYeFxkjGhQWHy8gIygpLCwsFR4xNTAqNScrLCkBCQoKDgwOGg8PGi0kHyQsLCwtLCwtKSwpLC8sLCkpLC0wKSwsKSksLSwpKSwsLC8sLCwvLSwsLC0sLCwsKSwsLP/AABEIALcBEwMBIgACEQEDEQH/xAAcAAEAAQUBAQAAAAAAAAAAAAAABQEDBAYHAgj/xABMEAABAwICBgQJCAYHCQAAAAABAAIDBBEFIQYSMUFRYQdxgZETIjJSU5OhwdEUQmJykrHS8BcjVIKy4TNDRGNzhMIIFRYkJUWUpLP/xAAbAQEAAgMBAQAAAAAAAAAAAAAAAwQCBQYBB//EAC8RAAIBAwIFAgUEAwEAAAAAAAABAgMEERIhBTFBUWETMiJxgZGhQrHB0TPh8Qb/2gAMAwEAAhEDEQA/AO4oiIAiIgCIiAIiIAiIgCIiAIiIAiIgCIiAIiIAiJdAES6oXBeZBVFTWVbplAIiL0BERAEREAREQBERAEREAREQBERAEREAREQBERAEREARUusOvxqngF55oYh/ePYzn84oDNRafVdLuERmzqyI/UbLJ/A0q03pgws7JpnDiKeqI/8AmgN1VLrX8F07o6vWFM+STU8omGdjRyLnsDb8r3VK7SDcz+Xf8O9Urq9pWy+N79iWnSlU9pNz1bW7SFD1mk7W+QL/AJ47PvUdT4fNObm4bxdkOxu/85qdocCijztru852fcNgWsjXvLzemtEe75/QsuFGj73l9kQoq6yf+jaWtO85DvO3sC9t0XqHZyVBHJusfeFtAC9K3DhkOdWTk/L/AKI3dSXsSX0NSl0QmGbKl1919ce0OKtUePT00ohq7lp2ONiQNmsCPKbx3hbiVEaT4cJaZ9x4zAXtO+7RcjtFwlWzVGOug2mt8ZbT+5lC4c3pq7p/dEs0r0o3R2YupYnHbqAd2XuUktjSnrgpd1kqyjpk12CIikMQiIgCIiAIiIAiIgCIiAIiIAiIgCIiAIixsQxCOCN00z2xxsaXPc42DQN5QGQSud6Y9NdFRl0UN6uYZFsZAjaeDpcxfk0HsXPdNelCqxSU0dBrxU5uCfJklbvfI75kf0e+99VX9F9FIKWzzaSXzyMmngwHyevb1bFnGDZHKaRlf7yx3E/Gkm/3fA7Y2MFjy3kAfCH95zQpTCOiqgYdeYSVT97pnusT9VpHtJUjDWKUoC+Q2YCee7vUkkoLMnhESqOTwjNw/B6aEWiggjH0I4x7QLqQlqwwZkjgAcz2bliPmEfits9+8/Nb1cSsOQ73G5PFc1fcVefSt93yybOha7a6uyPVRVOfkb23NG/4q3UYSJI3MkL26wt+rcWObfg4Z3XqOoDevj7lR9cFPY8Gw/Wud5du39shuOILGijsjT3aMYhReNhtfNqjPwNQQ9nUC4Fvsb1qQwfppfFIKfFqd1O/0sYcWfWLMzbm0uClZa4KHxeminZ4OVrXt3X2g8Wna08wuidNPma1V2jqWH4lFPGJYXsljcLtcwhzT2jfyWSvm6CasweYz0chfASNdjs2OHmyNG/g8WP3HtmhOnEGJQ+Ei8WRthLE4+PG4/xNO5w28jcKCdNxLUKikbKsTFX2gkJ3Rv8A4Ssq6i9InXiEQ2yvbH2E3cfsgqrWlppyfgngsySLmj0WrTRN/u2+3P3qRXiJlgANgAA7F7WVKOiCj2R5N6pNhERSGIREQBERAEREAREQBERAEREAREQBERAeXPAFzYAbSdnWvm/pP0/filT8kpifksbrN2gTPG2d30BnqjhntOW+9Oumhp6YUMTrS1APhCDm2AGxHLXPi9QcuN4HBqN1t7vYNw/PJS0oamQ1amhGz4JSsp2arNpzc7e48Ty4BTEFWSQ0XJOQAzJUNhVLJO/wcYud52Bo84ncF0jRzRtsdgzxnnynncN9vNHtK8u7ynaLHOXRFOnGVZ+Bgmjz3EGTb5t8hzcfcFPTVQaPBQ7NhcN/IcAvFTUgDwMXk/OdvceHUsOvroqaJ00rg1rRck9wAG8nYAuMvL6rXnpTy/H8HQ21rCjHVI9VVSyFms4/Engtfmx3WN724LXoRiWLyF9JFqQAkNlmOrGNx1fOPGwPYpyHoWrHC8uINaeEcJIHaXC/cF0XC+HU7RepV3m/x4NbeV6tw8Q2j+55djPNWXYqSlb0TYnCNaGop6oD5j2+Dceom49oUFTVD2ymnnjfBO3bG/531Tvvu233Erfw01NkzU1VOkstE6KklejKsBs+WSqZlbVHBrpXLZcqXAgjI32had4aXDqptZSHVsc2nyS0+VE4b2G3Z1gFbLJMorEmBzSDvC8nRTRnRuXGR3fRTSaKvpWVMOx2Tmk+NG8eVG7mD3gg71LOjBIJAJGzkvnfop0pNBiPyeQ/qKlwY7g2Qm0UvLbqnk4cAvooFaapDS8M6SnPVHKAVURYGYREQBERAEREAREQBERAEREAREQBERAFRzrKq1rpIxU0+FVczcnCEtaeDpSImnvfdAfNemukJr8Rmqb+K6TVj5RM8WPvAv1uKl8AwWSofqMyAtrOOxg49fAfka1o/gz6mZsUY5knY1o2uP5zOS7bg1AyCIRRjZtO9zt7jzP8ljc3itaeI+5/jyV5UnVlvyM7BMFbE0Qwt27Sdrj5zj+bKcqphG3wEZuf6x3E+aFQf8vHb+ueM/oN+P53KxTw2zK4u6uGm8vMnzZubW3UVqa26FS5sTC95DQ0EknYAMyepaJQQnHMT8C7WFFTASSNFwXuOTWm2wusRya128rG6QNKfCP+TRn9W1w8IRsc4HyOoe09SlehPHqKnpZ31FTTQyy1JJbJIxjtRjG6psTe13O9q6DhXDXRpK4qL4pe1dl3+bKdxderUdOL2XPy/wDR2GnpmxtDGNaxrQGta0ANaBkGgDIBXFBDTzDf22i9dF8VX/jrDv22j9dF8Vt8MhyicWq9IOhzK2mJaAKiIF0DxkbjPwRPmutbkbHcs/8A44w79so/XR/FDpth/wC2Unro/ivVqTyjGTi1hnFKavL42SkZuu1/+Iy2sbcwWnrJV35QOPerT3RmetbEWujFWXxlpBaWudILtI2ixb3K24Lo6T1wUjjriChUcUXnuWLUFW3SEbFYkq+IXshTiQGPR2IcMjy25HIr6X6P9IfluHQVBN3lmrJ/iRnUee0i/avmvFn6y6r/ALOuKXgqqYnyJWStHKRuq7LrjHetPdx3ydLZS+DB2FERUS+EREAREQBERAEREAREQBERAEREAREQBc86dC44SWMBJkqIGADa46xIHe0Loa1nT2MOpcwDqyscORzbcc/GPeoqtVUo6mepZOX6J6PtpYdXIyOsZHcTuaPoj4net5wWmDWmpkGTcmDzn/y/OxQuF0ZlkbGN+08ANp7lO18wc4RsyjjGq3md5XNXdxpTqS5stW9H1JY6I8sLpHl7syTn8OpQemukXyeLwUZtI8ZEfNbvf17h2ncpiurmwQulfsaL8zwaOZOS5DjWJOle6V58Zx7ANzRyAWXAOGu+rOtV9kefl9v7+3UcUvPQh6cPc+XhdyKqJs8tyuUNESfJZ2sYfcvNLTF7lsVJTWFg1x6muP3BfTadHW8vkcdVrOmsR5luCit82HtiiP3tWW2P6FP6in/Ar7aZ/o5fsP8Agrgpn+jl9W/4K3op+DWurVfcsBp8yn9RT/gXsA+ZT+og/ArwpZPRTerk+CfJpPRTerk+CaKXgwc6vksg2BAbG29r6scbL2zF9UBY7wst8EnopvVyfBY0sMnopvsP+CPSlseKM290R8ywJys+oY/0cv2HfBR07H+ZJ9l3wVaeC9SgyNrTkt3/ANnuptiU8e59KT2sljt/GVotaTY3Dh1ghbh0BSgYu4H51JMB2Pid9wK1N2b+0WD6NREWuL4REQBERAEREAREQBERAEREAREQBEVEB5kdZQmkcBfSyjfq632SHe5SsrrlWKi2qb5gi1uN8rLR3lbVLwiaETTMMZ4GnMmx8uTeTOPv7l6pmWF0rZteSw8lg1W8LDafzwUbpLi/yeAkHx3eKz6x39gz7lzNTXd140ae7bwjbx029Fyl82axptjfhZPAtPiRnxub/wCWzrutLqDc2WdK7K/5PNY9HFrOuvsNnYQs7eFvT6c/L6s4GvcuvUlWl9CQw6js3mfeto6INDKKtp5jUxvfJHPq3EkjfFLGkCzXDfrKMpoclK9FmKikxWWld4rKtodGTs126zmt6yHPb1tCy4hBqmnHoY8NqqVWSl1N8/RJhnoZPXT/AI1X9E2Gehk9dP8AjW4Aqq0PqS7nQenHsaf+ifDfQyeun/Gn6J8M9DJ66o/GtwVqpnaxjnvIa1rS5xOwNaLk9wT1Jdzz04djU/0T4Z6GT10/41Q9EuF+hf66f8a59T6e4lMHTir8DHJLJ4Fgp4pCI2kWuTbZrAb9hVH6ZYkP+4u/8OH4q4rW4ksoqO6tovS/2OgHohwv0D/XT/jXg9DmE+gd66o/GudTae4oNleT/lIQsKTpLxYf23/1ofgvHa3C/wCmUbmg+T/B1E9DGEH+zu9dP+NZ+j/Rph1FOKimhLJA1zQ4ySuydkRZziFxCp6XcXb/AGsH/LwD/SundDGkGIV0U1TWTeEjDhHEPBxs8Zo1pH3a0X2tHeqs4Sj7i1CUZcjpSIijMwiIgCIiAIiIAiIgCIiAIiIAiIgC8SOyXtWpFDWlpgz1FkqJ0grdSM227us5D3lS5Wm6TVWtIGcLu9w9gPeuXvZ6YMvW0Nc0YVNkLrm+kuPfKKpzWm7IyWN4E/Pd3i37oXTMPofDvEN3NDgdZzfKaLbRz2W5rieNYHNh1Y+ln2tN2u+bIw+TK3kfYQRuV/8A8pbxVd3M+my/lkfGZuVP04/UzZzksrDIlgNnDrKZw5mS+pLEnlHDVcxjglqditYzgfhmgtcWSMOtE8G2q4G9iRmBcA33HPisqkapmliuo6mGsPkUqc5QlqjzMzRTpfaLU2Kg007bDwpb+pk4PNvIJ4+SdxGxdEosYgmGtFNDIOLHscPYVzSfAI5W6rmtcODgCB1b29llDT9F1MTcMLfqvcP4gVpKlks/CzoaXFFj447+DsGJaQU1O0unnhiA897AewXuexcr0008diQdRUOs2muPlFQ4OaHNv/RtG2x4bXbLAXviU/R1TRm/g9Y/Tc5w7hqgrPfh4aAMrDYAA1o6mjILOjYpPMmR3HFMxxTRCGANa1rRZjGhrAduqL5nmSS483FYc4UtVtUXUBbyKSWxoctyyyOlUfWOsFITla9i1ZuCxrTUYtsv20HKSSMAUz552QRN1nyPaxgG9zjYD2r6v0U0fZRUcNIyxEbACfOec3v7XEntXM+g/QAs/wCp1DbOe0ima4ZtY4Zz8i4ZN5En5wXYlylaeuR1FKGmOCqIihJQiIgCIiAIiIAiIgCIiAIiIAiIgKFWnK6VbIVavujJFiZ1mk8AVz3EJdad54Gw/dy+K6BWeQfzvC5qXXcTxJPtXJ8T2kkbSy6s27QulyfNxIYOoZn227lXT3QSHE6fUdZkrLmGW1ywna08WHeO3aFJ6Mw6tLHzBcf3iT71LLqOH0/Rt4Jds/fc19eWuo2z5LxPDKihqDT1LCx7dm9rm3yex2xzTx+45LYMNqgQF3vSbRSmr4fA1MYeBm1wyew+cx21p9h3grj2P9FNbRkvp71cO7VH65o+lH87rbfqC6azvUvhmaO9s9azEvUTwVO0a5/R4uWmxuCMiDkRyI3LYqDHhvW3ktSyjnJU5U3ujeaRqzgzJavSaQM4hZ40gZxC186U8ksaiRIVLQoSrG1XKjHmW2hQddjjdxUtKnJGE5J8i1WFQtVMAvFdjPNYFBh1VWv1KSKSXOxcBZjfrPPit+9XJTjSWZMzoW86j2RgYpiQGQW4dGfRS+qe2trmlsAIdFE4WdNvD3DdHy+d1bdv0M6GoadwnrS2pmBu1tv1EZ42OchHE5ct66UAufu7x1XiPI6a1tVSW/Mo1thYZL0iLXF4IiIAiIgCIiAIiIAiIgCIiAIiIAiIgKFeSF7XkqOccnqMeoZdpHL+a5jOzVkc3g5w9q6oQtG0uwcsk8M0HUd5XJ2zPr9y5zits3FTXQ2NjUSk4vqbRo5OHU0ZG5uqetuR+5Sq5rgmkL6cmw1mHa05Z8QdxW10+mdO4ZlzDwI94V+y4jRlSjGbw0sb+COvaVIybSyifVCFCSaYUwGTyeoFYD9MnSHUp4nPPV+bdqtS4hbx/Vn5bkMbaq+mPnsSWNaL0dSL1EMTz55Gq8dTxZ3tXPsT6O6Qv1KOSpL/ADfFkYOZJAIHWVukWC1E/jVMha30bDn1E7vap2ioI4m6sbQ0ct/MnepKV1dy/wAeYR88/t0+pFUt7f8AWlJ/j7nLH9ElWBdk8B5OD29lwCrbui7ER8+mP78nvYuv2Sy3MeIV0t3n6Gtlw+g3nByAdFWIHbJTD9+Q/wChZdP0MyE/rqpoHCOMk97nZdy6pZLLyXEK76/g9jYUI9DTML6JcPiIc9j6hw3zOu37DbN7wVt8FKxjQxjWsaNjWgNaOoDIK6iqTqSm8yeS3GEYbRRRVRFgZhERAEREAREQBERAEREAREQBERAEREAREQBUsqogPNl4kiDgWuAIO0HYVdVFg4Jg1qr0IhcbsL4+Qs5vcdnesZugDd8ruxo+K2+ypZUnw22k8uKLKuqyWFIgKXQynb5Qe/6zsu4WU1BTMYNVjWtHBoAHsV6yKzSt6VL2RSIp1Zz9zyUsiqinIwiIgCIiAIiIAiIgCIiAIiIAiIgCIiAIiIAiIgCIiAIiIAiIgCIiAIiIAiIgCIiAIiIAiIgCIiAIiIAiIgCIiAIiIAiIgCIiAIiIAiI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62" name="AutoShape 18" descr="data:image/jpeg;base64,/9j/4AAQSkZJRgABAQAAAQABAAD/2wBDAAkGBwgHBgkIBwgKCgkLDRYPDQwMDRsUFRAWIB0iIiAdHx8kKDQsJCYxJx8fLT0tMTU3Ojo6Iys/RD84QzQ5Ojf/2wBDAQoKCg0MDRoPDxo3JR8lNzc3Nzc3Nzc3Nzc3Nzc3Nzc3Nzc3Nzc3Nzc3Nzc3Nzc3Nzc3Nzc3Nzc3Nzc3Nzc3Nzf/wAARCACMAIwDASIAAhEBAxEB/8QAHAAAAQUBAQEAAAAAAAAAAAAAAAMEBQYHAgEI/8QAShAAAQMDAgIHAwcGCwkBAAAAAQIDBAAFEQYhEjEHE0FRYXGBIsHRFBUyQlKRoSNFcpWx4RczU2KDkrLC0tPwCCQlNDVDVXWChf/EABsBAAIDAQEBAAAAAAAAAAAAAAQFAAIDBgEH/8QAMREAAgIBAwIEBAUEAwAAAAAAAQIAAwQREjEFIRMiUWEyQUKBFXGRodEUI1LwscHh/9oADAMBAAIRAxEAPwDcaKKKkkKKKKkkKKKKkkKKKTeeaYQVvOobQOalqAH41JIpRVcla70nEUUvaitvEDghEhKiD6ZpujpG0msnqryy5jmUJUoD7hUklrrw1DWrVVlvCHV2ueiSlr+MU2k4Se4nGM+FN59+JyiKM9nF2UHlZ1OMPOe/pNaqXsPlEnHpDTIJcWBioeZqSMySGklw+HKmUe1zbieOUsttnf2hv6D41OQbVDhkFpoFf217mgktzsrug2L6nuf0mxSir4juP7SGFwv03/lIQbQfrObD8a9MfVJHEJMUHuz+6rNgUYolcD/Oxifz0lP6jThR+kqKb7drU+lF6ihbKjjrUD9mNj5VaY7zchlDzKgttY4kqHaK5mxWpkZyO+kKQtOCKr+mX3IkJ6I57RYkLbB8NvjXil8azY7aqeNeR7T1gtqblGhEtFFFFMYNCiijlUkhUFqnV1l0rF6+8TENKUCW2Enidc/RTzPnyqs9J/SSxpNr5BbQiTeXU+yjmlgHkpXee5PbWUWixyLtNN41W+7LkuniDTyifH2u4b7JGw/CrKpaVZgstknpD1hrBxTekoaLTAzj5bIwpZ8iQR6AHzpaHoOLOV1+qLpPvTytyHX1IbB8ADn8adx5KW0JSgBKUjASkYA9KmLaX5awlhBUD9bsFXZVrXc50Ex8Uk6CPbVYrJbUhMC1QmfFLKST6nepZ6Q3FbAO2eSEDc00UtMMdW2oOyO1f1UfE0zeWGzxOK4nFcyTSDN6mzN4OKNSYxpxtF8S46CdvvPSVhJGB/JjkPEmmtzsse4wlRpT0hAUc8Ud4tkHzFKIlobHskZPM5pN24J7x99F4HRxUfFv8z/sINkdQLeSvssrXVa20wQ5Yb2q7xEc4VxAUsjwXzJ9R5VYNK9K9rucgW+/MKstyB4S3IP5Mnswo4wT3HHrTd6elW2xqu6itcG+MlEpodYBhDyR7SfXtHgacmoGBjI05m3A5AIxg17WBaR1zddDTG7XqBTkyyqVhD+6lMD7SeZKR2p5js7ju8SUxNjNSYjqHmHUhbbiDlKgeRBodkK8wpXDDURQ1B2eKH/lz2cBcxwjyBA91S8x0sxXnEJK1JQSEgbk45UjaIxi25lpf0wnK/0jufxNCWp4lqg8DX/r/wBm6NtUkR7RRRRMyhVP6TNZtaOsKnkFtVxk5bhtK3yrtUR3JyCfQdtW9RCRk7AdtfLHSDqFer9aSHwsmDHUWIyc7cCTurzUcnyxVlUsdJVjtGsbWVl2VNcu10cU/KdUXOJw5JUeaj493dVqalEqCUgkk4AAyTUBb2XpTzceK2XHV7JSP9bCtN0xpxMEozh+av6+NkeCfjV8rKqw0792+QgSh737cTqwWB+QpKpqTk7hkHl4qPuq0OPIjt/JIWAOS3EjHomuX3UxkGHEVxLP8c6P7IqOvNzh6etTs6avhQ2nIA5qPYB4muQzMy/JfYDqT6fL2H8x5jYqUpvadXGexaY3G6odYr6Ce81T5GpmS4VPSEBWeRVyp5Y9D3jWy03nVUt+3wXhxMQI5w4UHGOJR5Ajsxnfsq7xOjXR0VoNpsMRzAxxPAuKPmSa6DpuHXhLuYaueT6ewgOU1mQedFmdJvQeGWlhQ7wc0Jmrd7Tir1dOivS01PFEhqtsgD2HoSygpPluD6iqBdrRctL3Ru33ZaX475PyOelOAs/YWM7K5fv3w5qdLDoeYrvqsqXcO4jxLm29eKdGKZdaRscgg4IPZXCnaOFQEVNkExC8MMzI6mnU5B5HtB7xTrol1c5py7p01dHR83yV4irUdmnVHYfoqP3Hzpm8vIqr6gjhxouJ2Wg5BHOsL6QVhuFkkNoeJ9Wc6KqPRdqQ6n0jFkyFAzGMsSQD9dPI+owfWrfSkjQ6R5zCiiipPZUulS8mx6FukltRS8638naIO4U57OR5Ak+lfMtgjOypzUeOgrdd9lIHv8K2n/aNkrTZLNBQFkvy1LwnPtcKcAY7d1CoDRWn02WJ1sgAzXgOsOfoJ+yPf31V8haF3cn5Sjpv7Se03ZGbRHShIDkpwDrXcbqPcPCras/NrHUN7y3Rlah/209w8aa2ttMKN84SE8S1bR0HtP2q9YSpalOunKickmuTzcltxZjqx/aMcPHGm4jtPStmFGXIkLCG20lSlKOwHPNZ1b3f4QOkG2w5aM2xgrlKYWPpJRsOLvycZ8DiuukLUIlurtsVX+7tH8qQfpqHZ5D9vlVT05e52n70bnaXWkyFRywQ8yVjhJBPIjtSK6Do3Smpq/qHHnbj2H8n/iA5mcLLdgPlHP5z6oAAFFYdH6RtWOjKp8BI/wDXqP8Afp4nXmpTzu0If/lK/wAym4wr/wDGCHNoH1TZaruvrOi96UuEYj8olsusq+ytHtD9mPWs/GudRn87wv1Sr/Mrx7WmonWltqu8EpWkpP8AwtQ2P9JV1wrwddJRs/GI0LSstyFSI0WUFHL7KVr/AEhsfxFeF4j6W/iK6jxUQ4EeKh4u9Vxe1wFOxOQMGkXtqchTtGs5tiN504nq3Uq5Gou6EFhed9qVfNRstZKTk1k47Qqhe4MuPQDdVRNUT7Ss/kprHWJ35LQfeFH7q32vlTQE35v6Q7I+VFKVSksnHaF+x7xX1XSO0aOZ0lR1UT2iiuFq4QTWTMFGpmkoXSfbmZdwss17KjD67q09nErg9r0CT99R1khCbKCFnDKBxOq7kirDrpsuW9h7+TewfUfuqOS3832xuKNn5A43u8DsH+vGufysrl2+0JqpNjBRFH3zNlcSRwst+y0juTUNrC9fNVv6iOvEl8YTjmgdqv8AXbUot9qDFXIeIShCcknurJ75cXbjMdmPbKWcJSfqp7BVOgdOPUMo3W/Avc+5+QnvVcsY1QrTk8fzIaUsrVwgmpC1wRstePDNN4EcvvZPKp/TNrkX3VwsqJqYbfyZTyV9QlzJHDtv5n7q+iarWPFficrta0+Eh7xRtCUjAI9KVSlPhV4R0YTEj/rzPrbG/jXY6M5g/PzH6rb+Ne/idMzPSr/WUYY769yKvX8G0z/zkb9VN/Gg9Gss/nuN+qmvjXn4nTK/hF3tKC4U42UKZvKTvuK0dXRlKV+fI3pa2vjSS+iqQrnfWfS2Nj31VupUmXXpNw+cyuQpPeKjJKxg71sC+iF1fO/tjytyPjTd3oVLgwdQAeUBA/vUO+bWYZVg2LzMe0+oDV1mVnYXCPv/AEia+vax6H0HJiXCNMGoVrUw8h0JMQDPCoHH0vCth3pbYwZtRGiLtGkKQdVxK8BSyzhO1NlUrzbO2wTZBGV1Qw5EKZIygKCzn+ac+6qn1ipUpb6z9I7DuHZUvqmXwthhJ3Wcenb7qrNzuLNptT818gIbQTjPM9g9TgVyuYzW2CpPnG2MorrLmQGubtxuJtrKvZGFun9iff8AdVHlHiUE0smW5MWuS8riceUVq37TSYSVyO/evqvTMBcLDSheeT7k8/76TiszJbIyGsb7flJS0RwlA2509hThp7WdkvTq+rihxUeSrsCFA7nwGc//ADXUFHCkU8mW5q4QnI76SptwYIA3HcR4ijr6g9RSLqMjw7w5m7pIIBByDyNdVjuj+kB/S7CLPrIOqiNezFuraVLCk9iVgZOR38+8dp0636gs9yaDkC6w5CTuOrfSfwzXMvWyHRhOqR1ddynUSUqM1Ldm7HYZ9zdxwxmVLAP1ldg9TgUndNS2S0sqduF1iMpT2F0FR8gNyayvVmpXNcPNR47LrGnGXAtS3BwrmrHIAHkkfv7MVeqlrG0AlbrlqQsxjtrpG1QqMy66zZGVutpc6tYfykKGRnAO+CK5V0k6mSd02EjwEj/DULIypalrA4lHJx2eFRr4GeVOx06jTuIhHU7ie3EsTnSxqRs7xbKryL3wpq/0y6iaGTBtJx3F2qu/vmq9dXQAUjGawvwqUXWG0Zlth0M13QXSfqHVeqY1pVAgNsEKcfcQFkpbTzxv3kD1rYQKyvoE0wbbYnb5KRiRcsdUCN0sgnH9Y7+WK1Wkzaa9o1HvEnKRWQASeyll00mq4Y6z4YpNlnlpsg1IEpN4kdfc177I29eZppdtJO6t0zcGGXS2+jhMXJwlS074V4Hl4c6SU7xuuOH6ylK/GtFsUX5JaozWPaKApXmdzSvpFPi5fiH6e/3jHMbZUEHznyxEcegyHYU1tTUhlZbdbXzSobEVKwMLXxeNa/0m9HDWpwbnaymPeG0Y32RIA5BXce4/fWJwzKtk92BcmHI0pk4W06MEH4ePI19IwssPorTkszFIBZZcYieVTcNGcVXoEpCsbirHAcScYIpi8QEaN3kgLc1IQpK0ApUMEEAg+Y7ajJPR/ZpJyq3xwP5iVI/skVY4RGNzUonh4RvS6xvaFVMy/CdJRo+iLTAPE1b43EORWguEf1iaXkRw3vzVjGT3fCrPK4cGoCeoDO9bUnWZ2szfEdZX5SdzUXI2zUnNdSOLcVXrjOQ2DuNqNB0GplKlLHQRpcH0tIJPOl+jvR72tdQAyELTaoqguU52LPMNg957e4eYpTSWj7rrmaktBUe1IVh6YRttzSgfWV+A7e4/RNhssGwWxm22xgNRmRgDmVHtJPaT30jzsredqzo8PG8MatzHzLaGmkNtJCEISEpSkYAA5AV3RRSyMImoUxuwxBex9mpA0hJa61laPtCl2VUWQgTWttGBmXxU9Y42k/WWkH761dIwAB2CsoeQuJLcaUMKaWQPdWl2i4M3GG280sFWAFpzuk9xpd0RlVnQ89od1BSdrDiPqgdUaSs+qI6W7rFCnUDDUhB4XG/JXu5VPVyTtmuiDEHURWRr2MxO8dGN+tClOWh1NzjJ5JyEPD0Psn0I8qgTOm2t0NXCO/FczgJeQUZ8s8632ddoUJJL76Qfsg5JqLW7NvieBiOliIr6Tr6MkjwSaITrnhf2yN59Bz/v5wWzpCXDd8I9Zl0PUwQBmpJOq0hI3q/HRGnnGeCRbWXVH6TuOFR9U4xTdXR1pZXK3qT5SXf8VMF6jS41dCD+sWv0lwfK3aUKRqhKknBzUHP1ACCSoAeJrWkdHelkKB+bCoj7Uh0/hxYqWg6ds0A5hWuIyeeUsjP31Y9SpX4FM9TpLE+Zpg8S1ahv6gLXbJDqVH+OWOBsDv4jzHlmrxprogYQtErVEkTHAc/JGchoHxPNX4DwrVEjAr2gr8623twIxow66uIlHYZjMoZjtIaaQOFCEDCUjuAFK0UUFC4UUUVJJ4RXJFd15VSuskrWpNOG4K+UxClMgDdKuSx7jVUEO7294Kbjy2l/abQSD6jatPoIFKrul1u+9SVPtDKs10XaRqJQ41y1Q57LbchWO1TGPxIFPmrTqKfj5dO+TtnmkHJ+4fGrfjaitE6aPrdm+88bLP0qB9pD27TsGErrFIL738o8cn0FTAA7qK9o6umuobUGggzuznVjrDFFFFaysKKKKkkKKKKkkKKKKkkKKKKkk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64" name="AutoShape 20" descr="data:image/jpeg;base64,/9j/4AAQSkZJRgABAQAAAQABAAD/2wBDAAkGBwgHBgkIBwgKCgkLDRYPDQwMDRsUFRAWIB0iIiAdHx8kKDQsJCYxJx8fLT0tMTU3Ojo6Iys/RD84QzQ5Ojf/2wBDAQoKCg0MDRoPDxo3JR8lNzc3Nzc3Nzc3Nzc3Nzc3Nzc3Nzc3Nzc3Nzc3Nzc3Nzc3Nzc3Nzc3Nzc3Nzc3Nzc3Nzf/wAARCACMAIwDASIAAhEBAxEB/8QAHAAAAQUBAQEAAAAAAAAAAAAAAAMEBQYHAgEI/8QAShAAAQMDAgIHAwcGCwkBAAAAAQIDBAAFEQYhEjEHE0FRYXGBIsHRFBUyQlKRoSNFcpWx4RczU2KDkrLC0tPwCCQlNDVDVXWChf/EABsBAAIDAQEBAAAAAAAAAAAAAAQFAAIDBgEH/8QAMREAAgIBAwIEBAUEAwAAAAAAAQIAAwQREjEFIRMiUWEyQUKBFXGRodEUI1LwscHh/9oADAMBAAIRAxEAPwDcaKKKkkKKKKkkKKKKkkKKKTeeaYQVvOobQOalqAH41JIpRVcla70nEUUvaitvEDghEhKiD6ZpujpG0msnqryy5jmUJUoD7hUklrrw1DWrVVlvCHV2ueiSlr+MU2k4Se4nGM+FN59+JyiKM9nF2UHlZ1OMPOe/pNaqXsPlEnHpDTIJcWBioeZqSMySGklw+HKmUe1zbieOUsttnf2hv6D41OQbVDhkFpoFf217mgktzsrug2L6nuf0mxSir4juP7SGFwv03/lIQbQfrObD8a9MfVJHEJMUHuz+6rNgUYolcD/Oxifz0lP6jThR+kqKb7drU+lF6ihbKjjrUD9mNj5VaY7zchlDzKgttY4kqHaK5mxWpkZyO+kKQtOCKr+mX3IkJ6I57RYkLbB8NvjXil8azY7aqeNeR7T1gtqblGhEtFFFFMYNCiijlUkhUFqnV1l0rF6+8TENKUCW2Enidc/RTzPnyqs9J/SSxpNr5BbQiTeXU+yjmlgHkpXee5PbWUWixyLtNN41W+7LkuniDTyifH2u4b7JGw/CrKpaVZgstknpD1hrBxTekoaLTAzj5bIwpZ8iQR6AHzpaHoOLOV1+qLpPvTytyHX1IbB8ADn8adx5KW0JSgBKUjASkYA9KmLaX5awlhBUD9bsFXZVrXc50Ex8Uk6CPbVYrJbUhMC1QmfFLKST6nepZ6Q3FbAO2eSEDc00UtMMdW2oOyO1f1UfE0zeWGzxOK4nFcyTSDN6mzN4OKNSYxpxtF8S46CdvvPSVhJGB/JjkPEmmtzsse4wlRpT0hAUc8Ud4tkHzFKIlobHskZPM5pN24J7x99F4HRxUfFv8z/sINkdQLeSvssrXVa20wQ5Yb2q7xEc4VxAUsjwXzJ9R5VYNK9K9rucgW+/MKstyB4S3IP5Mnswo4wT3HHrTd6elW2xqu6itcG+MlEpodYBhDyR7SfXtHgacmoGBjI05m3A5AIxg17WBaR1zddDTG7XqBTkyyqVhD+6lMD7SeZKR2p5js7ju8SUxNjNSYjqHmHUhbbiDlKgeRBodkK8wpXDDURQ1B2eKH/lz2cBcxwjyBA91S8x0sxXnEJK1JQSEgbk45UjaIxi25lpf0wnK/0jufxNCWp4lqg8DX/r/wBm6NtUkR7RRRRMyhVP6TNZtaOsKnkFtVxk5bhtK3yrtUR3JyCfQdtW9RCRk7AdtfLHSDqFer9aSHwsmDHUWIyc7cCTurzUcnyxVlUsdJVjtGsbWVl2VNcu10cU/KdUXOJw5JUeaj493dVqalEqCUgkk4AAyTUBb2XpTzceK2XHV7JSP9bCtN0xpxMEozh+av6+NkeCfjV8rKqw0792+QgSh737cTqwWB+QpKpqTk7hkHl4qPuq0OPIjt/JIWAOS3EjHomuX3UxkGHEVxLP8c6P7IqOvNzh6etTs6avhQ2nIA5qPYB4muQzMy/JfYDqT6fL2H8x5jYqUpvadXGexaY3G6odYr6Ce81T5GpmS4VPSEBWeRVyp5Y9D3jWy03nVUt+3wXhxMQI5w4UHGOJR5Ajsxnfsq7xOjXR0VoNpsMRzAxxPAuKPmSa6DpuHXhLuYaueT6ewgOU1mQedFmdJvQeGWlhQ7wc0Jmrd7Tir1dOivS01PFEhqtsgD2HoSygpPluD6iqBdrRctL3Ru33ZaX475PyOelOAs/YWM7K5fv3w5qdLDoeYrvqsqXcO4jxLm29eKdGKZdaRscgg4IPZXCnaOFQEVNkExC8MMzI6mnU5B5HtB7xTrol1c5py7p01dHR83yV4irUdmnVHYfoqP3Hzpm8vIqr6gjhxouJ2Wg5BHOsL6QVhuFkkNoeJ9Wc6KqPRdqQ6n0jFkyFAzGMsSQD9dPI+owfWrfSkjQ6R5zCiiipPZUulS8mx6FukltRS8638naIO4U57OR5Ak+lfMtgjOypzUeOgrdd9lIHv8K2n/aNkrTZLNBQFkvy1LwnPtcKcAY7d1CoDRWn02WJ1sgAzXgOsOfoJ+yPf31V8haF3cn5Sjpv7Se03ZGbRHShIDkpwDrXcbqPcPCras/NrHUN7y3Rlah/209w8aa2ttMKN84SE8S1bR0HtP2q9YSpalOunKickmuTzcltxZjqx/aMcPHGm4jtPStmFGXIkLCG20lSlKOwHPNZ1b3f4QOkG2w5aM2xgrlKYWPpJRsOLvycZ8DiuukLUIlurtsVX+7tH8qQfpqHZ5D9vlVT05e52n70bnaXWkyFRywQ8yVjhJBPIjtSK6Do3Smpq/qHHnbj2H8n/iA5mcLLdgPlHP5z6oAAFFYdH6RtWOjKp8BI/wDXqP8Afp4nXmpTzu0If/lK/wAym4wr/wDGCHNoH1TZaruvrOi96UuEYj8olsusq+ytHtD9mPWs/GudRn87wv1Sr/Mrx7WmonWltqu8EpWkpP8AwtQ2P9JV1wrwddJRs/GI0LSstyFSI0WUFHL7KVr/AEhsfxFeF4j6W/iK6jxUQ4EeKh4u9Vxe1wFOxOQMGkXtqchTtGs5tiN504nq3Uq5Gou6EFhed9qVfNRstZKTk1k47Qqhe4MuPQDdVRNUT7Ss/kprHWJ35LQfeFH7q32vlTQE35v6Q7I+VFKVSksnHaF+x7xX1XSO0aOZ0lR1UT2iiuFq4QTWTMFGpmkoXSfbmZdwss17KjD67q09nErg9r0CT99R1khCbKCFnDKBxOq7kirDrpsuW9h7+TewfUfuqOS3832xuKNn5A43u8DsH+vGufysrl2+0JqpNjBRFH3zNlcSRwst+y0juTUNrC9fNVv6iOvEl8YTjmgdqv8AXbUot9qDFXIeIShCcknurJ75cXbjMdmPbKWcJSfqp7BVOgdOPUMo3W/Avc+5+QnvVcsY1QrTk8fzIaUsrVwgmpC1wRstePDNN4EcvvZPKp/TNrkX3VwsqJqYbfyZTyV9QlzJHDtv5n7q+iarWPFficrta0+Eh7xRtCUjAI9KVSlPhV4R0YTEj/rzPrbG/jXY6M5g/PzH6rb+Ne/idMzPSr/WUYY769yKvX8G0z/zkb9VN/Gg9Gss/nuN+qmvjXn4nTK/hF3tKC4U42UKZvKTvuK0dXRlKV+fI3pa2vjSS+iqQrnfWfS2Nj31VupUmXXpNw+cyuQpPeKjJKxg71sC+iF1fO/tjytyPjTd3oVLgwdQAeUBA/vUO+bWYZVg2LzMe0+oDV1mVnYXCPv/AEia+vax6H0HJiXCNMGoVrUw8h0JMQDPCoHH0vCth3pbYwZtRGiLtGkKQdVxK8BSyzhO1NlUrzbO2wTZBGV1Qw5EKZIygKCzn+ac+6qn1ipUpb6z9I7DuHZUvqmXwthhJ3Wcenb7qrNzuLNptT818gIbQTjPM9g9TgVyuYzW2CpPnG2MorrLmQGubtxuJtrKvZGFun9iff8AdVHlHiUE0smW5MWuS8riceUVq37TSYSVyO/evqvTMBcLDSheeT7k8/76TiszJbIyGsb7flJS0RwlA2509hThp7WdkvTq+rihxUeSrsCFA7nwGc//ADXUFHCkU8mW5q4QnI76SptwYIA3HcR4ijr6g9RSLqMjw7w5m7pIIBByDyNdVjuj+kB/S7CLPrIOqiNezFuraVLCk9iVgZOR38+8dp0636gs9yaDkC6w5CTuOrfSfwzXMvWyHRhOqR1ddynUSUqM1Ldm7HYZ9zdxwxmVLAP1ldg9TgUndNS2S0sqduF1iMpT2F0FR8gNyayvVmpXNcPNR47LrGnGXAtS3BwrmrHIAHkkfv7MVeqlrG0AlbrlqQsxjtrpG1QqMy66zZGVutpc6tYfykKGRnAO+CK5V0k6mSd02EjwEj/DULIypalrA4lHJx2eFRr4GeVOx06jTuIhHU7ie3EsTnSxqRs7xbKryL3wpq/0y6iaGTBtJx3F2qu/vmq9dXQAUjGawvwqUXWG0Zlth0M13QXSfqHVeqY1pVAgNsEKcfcQFkpbTzxv3kD1rYQKyvoE0wbbYnb5KRiRcsdUCN0sgnH9Y7+WK1Wkzaa9o1HvEnKRWQASeyll00mq4Y6z4YpNlnlpsg1IEpN4kdfc177I29eZppdtJO6t0zcGGXS2+jhMXJwlS074V4Hl4c6SU7xuuOH6ylK/GtFsUX5JaozWPaKApXmdzSvpFPi5fiH6e/3jHMbZUEHznyxEcegyHYU1tTUhlZbdbXzSobEVKwMLXxeNa/0m9HDWpwbnaymPeG0Y32RIA5BXce4/fWJwzKtk92BcmHI0pk4W06MEH4ePI19IwssPorTkszFIBZZcYieVTcNGcVXoEpCsbirHAcScYIpi8QEaN3kgLc1IQpK0ApUMEEAg+Y7ajJPR/ZpJyq3xwP5iVI/skVY4RGNzUonh4RvS6xvaFVMy/CdJRo+iLTAPE1b43EORWguEf1iaXkRw3vzVjGT3fCrPK4cGoCeoDO9bUnWZ2szfEdZX5SdzUXI2zUnNdSOLcVXrjOQ2DuNqNB0GplKlLHQRpcH0tIJPOl+jvR72tdQAyELTaoqguU52LPMNg957e4eYpTSWj7rrmaktBUe1IVh6YRttzSgfWV+A7e4/RNhssGwWxm22xgNRmRgDmVHtJPaT30jzsredqzo8PG8MatzHzLaGmkNtJCEISEpSkYAA5AV3RRSyMImoUxuwxBex9mpA0hJa61laPtCl2VUWQgTWttGBmXxU9Y42k/WWkH761dIwAB2CsoeQuJLcaUMKaWQPdWl2i4M3GG280sFWAFpzuk9xpd0RlVnQ89od1BSdrDiPqgdUaSs+qI6W7rFCnUDDUhB4XG/JXu5VPVyTtmuiDEHURWRr2MxO8dGN+tClOWh1NzjJ5JyEPD0Psn0I8qgTOm2t0NXCO/FczgJeQUZ8s8632ddoUJJL76Qfsg5JqLW7NvieBiOliIr6Tr6MkjwSaITrnhf2yN59Bz/v5wWzpCXDd8I9Zl0PUwQBmpJOq0hI3q/HRGnnGeCRbWXVH6TuOFR9U4xTdXR1pZXK3qT5SXf8VMF6jS41dCD+sWv0lwfK3aUKRqhKknBzUHP1ACCSoAeJrWkdHelkKB+bCoj7Uh0/hxYqWg6ds0A5hWuIyeeUsjP31Y9SpX4FM9TpLE+Zpg8S1ahv6gLXbJDqVH+OWOBsDv4jzHlmrxprogYQtErVEkTHAc/JGchoHxPNX4DwrVEjAr2gr8623twIxow66uIlHYZjMoZjtIaaQOFCEDCUjuAFK0UUFC4UUUVJJ4RXJFd15VSuskrWpNOG4K+UxClMgDdKuSx7jVUEO7294Kbjy2l/abQSD6jatPoIFKrul1u+9SVPtDKs10XaRqJQ41y1Q57LbchWO1TGPxIFPmrTqKfj5dO+TtnmkHJ+4fGrfjaitE6aPrdm+88bLP0qB9pD27TsGErrFIL738o8cn0FTAA7qK9o6umuobUGggzuznVjrDFFFFaysKKKKkkKKKKkkKKKKkkKKKKkk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6165" name="Picture 21" descr="C:\Users\Lolka\Downloads\pobra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50118">
            <a:off x="3095322" y="4168918"/>
            <a:ext cx="1783771" cy="1676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1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l-PL" sz="96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r>
              <a:rPr lang="pl-PL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KONIEC</a:t>
            </a:r>
            <a:endParaRPr lang="pl-PL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push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Spis Treści cz.2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dirty="0" smtClean="0"/>
              <a:t>Nie zniechęcają cię agresja ,wulgaryzmy, prymitywizm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Czy łatwość kontaktowania się w sieci „zabija” nasze kontakty osobiste ?</a:t>
            </a:r>
          </a:p>
          <a:p>
            <a:pPr>
              <a:buFont typeface="Wingdings" pitchFamily="2" charset="2"/>
              <a:buChar char="Ø"/>
            </a:pPr>
            <a:r>
              <a:rPr lang="pl-PL" smtClean="0"/>
              <a:t>Czy </a:t>
            </a:r>
            <a:r>
              <a:rPr lang="pl-PL" dirty="0" err="1" smtClean="0"/>
              <a:t>I</a:t>
            </a:r>
            <a:r>
              <a:rPr lang="pl-PL" smtClean="0"/>
              <a:t>nternet </a:t>
            </a:r>
            <a:r>
              <a:rPr lang="pl-PL" dirty="0" smtClean="0"/>
              <a:t>może być sposobem na samotność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Czy surfowanie w sieci może pozbawić nas cierpliwości i tolerancji 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Jak chronić swoją reputację w Sieci?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/>
              <a:t>Najlepsze przeglądarki internetowe.</a:t>
            </a:r>
            <a:endParaRPr lang="pl-PL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Co to jest </a:t>
            </a:r>
            <a:r>
              <a:rPr lang="pl-PL" b="1" dirty="0" err="1" smtClean="0"/>
              <a:t>internet</a:t>
            </a:r>
            <a:r>
              <a:rPr lang="pl-PL" b="1" dirty="0" smtClean="0"/>
              <a:t>?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000" b="1" dirty="0" smtClean="0">
                <a:solidFill>
                  <a:schemeClr val="tx2">
                    <a:lumMod val="75000"/>
                  </a:schemeClr>
                </a:solidFill>
              </a:rPr>
              <a:t>Internet</a:t>
            </a:r>
            <a:r>
              <a:rPr lang="pl-PL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l-PL" sz="2000" dirty="0" smtClean="0"/>
              <a:t>ogólnoświatowa sieć komputerowa, określana również jako sieć sieci. W sensie logicznym, Internet to przestrzeń adresowa zrealizowana przy wykorzystaniu protokołu komunikacyjnego IP, działająca w oparciu o specjalistyczny sprzęt sieciowy oraz istniejącą już infrastrukturę telekomunikacyjną.</a:t>
            </a:r>
            <a:endParaRPr lang="pl-PL" sz="2000" dirty="0"/>
          </a:p>
        </p:txBody>
      </p:sp>
      <p:pic>
        <p:nvPicPr>
          <p:cNvPr id="17410" name="Picture 2" descr="http://upload.wikimedia.org/wikipedia/commons/thumb/d/d2/Internet_map_1024.jpg/200px-Internet_map_102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5257">
            <a:off x="428596" y="3357562"/>
            <a:ext cx="19050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Prostokąt 4"/>
          <p:cNvSpPr/>
          <p:nvPr/>
        </p:nvSpPr>
        <p:spPr>
          <a:xfrm>
            <a:off x="2571736" y="4857760"/>
            <a:ext cx="3000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dirty="0" smtClean="0">
                <a:solidFill>
                  <a:schemeClr val="tx2">
                    <a:lumMod val="75000"/>
                  </a:schemeClr>
                </a:solidFill>
              </a:rPr>
              <a:t>Wizualizacja różnych dróg w części Internetu</a:t>
            </a:r>
            <a:endParaRPr lang="pl-PL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71472" y="0"/>
            <a:ext cx="7210452" cy="1917728"/>
          </a:xfrm>
        </p:spPr>
        <p:txBody>
          <a:bodyPr>
            <a:normAutofit/>
          </a:bodyPr>
          <a:lstStyle/>
          <a:p>
            <a:pPr algn="ctr"/>
            <a:r>
              <a:rPr lang="pl-PL" sz="3300" b="1" dirty="0" smtClean="0"/>
              <a:t>Zagrożenia ze strony </a:t>
            </a:r>
            <a:r>
              <a:rPr lang="pl-PL" sz="3300" b="1" dirty="0" err="1" smtClean="0"/>
              <a:t>internetu</a:t>
            </a:r>
            <a:r>
              <a:rPr lang="pl-PL" sz="3300" b="1" dirty="0" smtClean="0"/>
              <a:t> </a:t>
            </a:r>
            <a:r>
              <a:rPr lang="pl-PL" sz="4200" dirty="0" smtClean="0"/>
              <a:t/>
            </a:r>
            <a:br>
              <a:rPr lang="pl-PL" sz="4200" dirty="0" smtClean="0"/>
            </a:br>
            <a:endParaRPr lang="pl-PL" sz="4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Wielu użytkowników Internetu nie zdaje sobie sprawy z tego, jak bardzo trzeba być ostrożnym w korzystaniu z tego dobrodziejstwa techniki. W Internecie czyhają na nas nie tylko takie niebezpieczeństwa jak wirusy i hakerzy, ale przede wszystkim zagrożenia głębsze, socjologiczne i psychologiczne. Oczywiście, nie jest powiedziane, że każdy kto korzysta z Internetu musi wpaść w jakąś pułapkę. Świadomość zagrożenia i odpowiedzialne zachowanie często minimalizuje ryzyko. Jednak trzeba pamiętać o wielu aspektach i być przygotowanym na stawienie czoła wielu zagrożeniom.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b="1" dirty="0" smtClean="0"/>
              <a:t>Korzyści wynikające z posiadania </a:t>
            </a:r>
            <a:r>
              <a:rPr lang="pl-PL" b="1" dirty="0" err="1" smtClean="0"/>
              <a:t>internetu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pl-PL" sz="2000" dirty="0" smtClean="0"/>
              <a:t>Korzyści korzystania z </a:t>
            </a:r>
            <a:r>
              <a:rPr lang="pl-PL" sz="2000" dirty="0" err="1" smtClean="0"/>
              <a:t>internetu</a:t>
            </a:r>
            <a:r>
              <a:rPr lang="pl-PL" sz="2000" dirty="0" smtClean="0"/>
              <a:t>:</a:t>
            </a:r>
          </a:p>
          <a:p>
            <a:pPr marL="457200" indent="-457200"/>
            <a:r>
              <a:rPr lang="pl-PL" sz="2000" dirty="0" smtClean="0"/>
              <a:t>łatwy dostęp do informacji</a:t>
            </a:r>
          </a:p>
          <a:p>
            <a:pPr marL="457200" indent="-457200"/>
            <a:r>
              <a:rPr lang="pl-PL" sz="2000" dirty="0" smtClean="0"/>
              <a:t>możliwość pobierania każdego rodzaju plików</a:t>
            </a:r>
          </a:p>
          <a:p>
            <a:pPr marL="457200" indent="-457200"/>
            <a:r>
              <a:rPr lang="pl-PL" sz="2000" dirty="0" smtClean="0"/>
              <a:t>możliwość szybkiego przekazywania informacji</a:t>
            </a:r>
          </a:p>
          <a:p>
            <a:pPr marL="457200" indent="-457200"/>
            <a:r>
              <a:rPr lang="pl-PL" sz="2000" dirty="0" smtClean="0"/>
              <a:t>możliwość znalezienia pracy</a:t>
            </a:r>
          </a:p>
          <a:p>
            <a:pPr marL="457200" indent="-457200"/>
            <a:r>
              <a:rPr lang="pl-PL" sz="2000" dirty="0" smtClean="0"/>
              <a:t>dostęp do konta bankowego</a:t>
            </a:r>
          </a:p>
          <a:p>
            <a:pPr marL="457200" indent="-457200"/>
            <a:r>
              <a:rPr lang="pl-PL" sz="2000" dirty="0" smtClean="0"/>
              <a:t>możliwość gry ze znajomymi przez </a:t>
            </a:r>
            <a:r>
              <a:rPr lang="pl-PL" sz="2000" dirty="0" err="1" smtClean="0"/>
              <a:t>inernet</a:t>
            </a:r>
            <a:endParaRPr lang="pl-PL" sz="2000" dirty="0" smtClean="0"/>
          </a:p>
          <a:p>
            <a:pPr marL="457200" indent="-457200"/>
            <a:r>
              <a:rPr lang="pl-PL" sz="2000" dirty="0" smtClean="0"/>
              <a:t>możliwość robienia zakupów przez </a:t>
            </a:r>
            <a:r>
              <a:rPr lang="pl-PL" sz="2000" dirty="0" err="1" smtClean="0"/>
              <a:t>internet</a:t>
            </a:r>
            <a:r>
              <a:rPr lang="pl-PL" sz="2000" dirty="0" smtClean="0"/>
              <a:t/>
            </a:r>
            <a:br>
              <a:rPr lang="pl-PL" sz="2000" dirty="0" smtClean="0"/>
            </a:br>
            <a:endParaRPr lang="pl-PL" sz="2000" dirty="0"/>
          </a:p>
        </p:txBody>
      </p:sp>
      <p:pic>
        <p:nvPicPr>
          <p:cNvPr id="16388" name="Picture 4" descr="http://t2.gstatic.com/images?q=tbn:ANd9GcTMVMIovRa3qoo6XzMFf_XHv8KBa1Q-82FjfhQMBBikiOWTCx_FmZMw3l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16833">
            <a:off x="6100367" y="3359992"/>
            <a:ext cx="2191287" cy="29289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7158" y="-428652"/>
            <a:ext cx="7567642" cy="2060604"/>
          </a:xfrm>
        </p:spPr>
        <p:txBody>
          <a:bodyPr>
            <a:noAutofit/>
          </a:bodyPr>
          <a:lstStyle/>
          <a:p>
            <a:pPr algn="ctr"/>
            <a:r>
              <a:rPr lang="pl-PL" b="1" dirty="0" smtClean="0"/>
              <a:t>Czy </a:t>
            </a:r>
            <a:r>
              <a:rPr lang="pl-PL" b="1" dirty="0" err="1" smtClean="0"/>
              <a:t>internet</a:t>
            </a:r>
            <a:r>
              <a:rPr lang="pl-PL" b="1" dirty="0" smtClean="0"/>
              <a:t> to złodziej czasu ?</a:t>
            </a:r>
            <a:r>
              <a:rPr lang="pl-PL" sz="4200" b="1" dirty="0" smtClean="0"/>
              <a:t/>
            </a:r>
            <a:br>
              <a:rPr lang="pl-PL" sz="4200" b="1" dirty="0" smtClean="0"/>
            </a:br>
            <a:endParaRPr lang="pl-PL" sz="4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Tak, ale tylko w pewnym sensie. Internet to narzędzie. To prawda, potrafi być bardzo niebezpieczne i pochłonąć dużą część naszej uwagi, a co za tym idzie czas- tak łatwo się w nim „pływa” …, ale z drugiej strony , jeśli szukamy informacji potrzebnych nam do pracy, to dzięki sieci znajdujemy te informacje. Internet funkcjonuje w sposób, który wzmacnia nasze rozproszenie. Nie pomaga się koncentrować. I to „zjada” czas.  </a:t>
            </a:r>
            <a:endParaRPr lang="pl-PL" sz="2000" dirty="0"/>
          </a:p>
        </p:txBody>
      </p:sp>
      <p:sp>
        <p:nvSpPr>
          <p:cNvPr id="15362" name="AutoShape 2" descr="data:image/jpeg;base64,/9j/4AAQSkZJRgABAQAAAQABAAD/2wBDAAkGBwgHBgkIBwgKCgkLDRYPDQwMDRsUFRAWIB0iIiAdHx8kKDQsJCYxJx8fLT0tMTU3Ojo6Iys/RD84QzQ5Ojf/2wBDAQoKCg0MDRoPDxo3JR8lNzc3Nzc3Nzc3Nzc3Nzc3Nzc3Nzc3Nzc3Nzc3Nzc3Nzc3Nzc3Nzc3Nzc3Nzc3Nzc3Nzf/wAARCACOAIkDASIAAhEBAxEB/8QAHAAAAgMBAQEBAAAAAAAAAAAAAAYEBQcDAQII/8QAQRAAAQMDAgMGBAIHBwMFAAAAAQIDBAAFEQYhEjFBBxMiUWFxFDKBkUKhFSNSYpKxwQgXJDNDouFTcvCCo8LR8f/EABkBAAMBAQEAAAAAAAAAAAAAAAABAgMEBf/EACYRAAICAgIBAwQDAAAAAAAAAAABAhEDMRIhBBMyQQUiUXEUgbH/2gAMAwEAAhEDEQA/ANxooooAKKKKACo02fEt8dUifJZjMpGVOPLCEj6nak/tQ1orS8OPBhcQulyJajOYBSzuAXDnY44hgdetZxebNMujjEqPOWu6x2+Bt6Ue8SvzyFAgZ33AoA0iZ2mWdTi2bDHmXt9B4VfBt4aScdXFYT16Zqmc1Dri6OABNtscZSd+D/EvpPucIz9/Y0n6Y1o6xcRYNRx240tCu7Q+2kJQtXTIGwztgjY55CtHbUhY4ShIOaEBTKh3SRxfH6mu8gKGChDiGE/+2kEfQ12jQkR0kJkT1ZOcuz3nD/uUatyhOPkH2rmpB6Mo+9OgFy8RtSoCJGnNRSmH2yMR5S+8ZUPLcEj8x7c6aNA61Vf1P2y8Rkwb5DSFPsA+FxP/AFEb8t/XGRvvUJY3wUgexzSjrmGmKqHqFlOHobiW5PhJDsZRwtKh1Az+ZqXoa7Zt4Oa9rLdN6ke0zeIlnuMpUmx3FakW6Y4sqVHcB3aUsk8SSTsScjly5akDmiLtWElxdBRRRTEFFFFABRXytSUJKlkJSBkknAApPufaFCYbKrTabzeRjKVwILim1eyyMEeozQA5UUlN61u6hxOaJvKUkbFLjJP24hUiPrqOSUz7HqCEU/MXLa44kf8AqbCgfpQAk/2iI8hCdOXVtlS40J9wPLSM8JUWynPvwKrnCeStxp1ByhYBB8wRTzerhprV1kl2V66xm/jGuEIe/VuJJ3SeBeDkEA4x0rMobErTja7Teylp+AglDufA8wOTiT5dCOY68xSfaA81xpo3mIiVAShFxjEKQsbKcSM+HPvgjP8AWmbT13Zu1sjSEOt/EKbBeZSsFTa8bgjmN81Uwp16vUb4qyWhPwWMolzXi0HD+6gAqI9dqXLXpF5g2K9NOuC4PzSuae84E44iVJHQkY3Gd9+lYwyx5cL7NHBtckawhRcQCCRnyr4Uxnm4r60RT+rI5b146G/xuKP1rpMjitKUnwr4qp9WNhzTN2bUnJMRzCcblXCeH88V01LdRZrNKntIC1tI4m0LUBxH/jnt5Vm+o7Ff9PTXdSwZweYS4HR4lKUhJVkJUk7KSCR/9Cs5SinTZpGEpJtLQyO6eUZuptFymEJR8MLnaUA7Mrxg8J/COI4I9z1rU+ze/L1Jo223N8APrQW3gDnxoUUk/XGfrS2pz43tHhzCwG3RYW/iDjYqccBSn/aupnZHDctsfUdvWT3ce8uhpOchKFJQpIHlsc/Wn8k/A/UUUUxBRRRQBwmth2I62ptLqVIIKFclbcjsdvpVHbb7BmSDDUfh5zaQVxJGEuJGOYGcKT+8kkbHfamI8qVb1Z7Ve2yxPjMS2m1kJUd1NqGx4VDdJHpvQBfpUPL8sV7kVno0bcoLilWTV95jJUThqUpMpCfQBQ/5r4uUvXdoaBYuNhuASnJ+JjuMqx5nhXj8xSGaBKbYWhRfQhQxk8SQdqySfardrDVbUO2w2GrNbHFLnPMMhCVrJ/yUkefNWPqc12c1JrHU1raSxppSIDy8PyYU5AW8gcw3x4IBO3FvtuDyNX1sublthNQomibvFZaGEtMJYKUnrv3gyfWuTyc7jGodv9ro0hFN/cMKW0IaQ022lDKEhCG0pwlKeQAHtSeJAs2sTYrqwHbJeiDFWvBQzI3URjpxEg/9246mmBF1muKTjTV2GcZ43IyQn3y7mqfX9tfu1gkqlBu2CPwvNylPcSkKSrKcBI5k7bH8W2evmYJSx5lL+n2dOSUZRo4Xd2VpJRRci/ItS1YjzB41IJOA27vv0ws8+u+5n2u1Xm7pS9IcjWiIs7AOIfkKT5jBKEn+L78lSwdp/cOnTPaBbg26kmPJddSFIO2P1iN9j5jIOc8qZFdleiLg78WzDWlDnjCGJCg2QfIA8vY1711s46vR93x/s/t9outpm3mN8S/GW1IfW4H5HIkb+YO4SMAHGAKTLVNvutLM9BgWdly3FKo6570juQ5w43CcKIJ2PXHLO1aPb9A6ctXCuFZ4ZWn5VON8ah9VZq3DaWEhsIS2lI2AGABWclGVWtGkXOF09lZDgv8AxzlwmJYakONttFthSlJShAVgcRAJOVHpXvZ62puZqkLOSbwo8+hZaI/nXHTt/av7txMRv/CxJXw7T4VkPkJBURt0Jx1ztVhoVpKm7xPbXxNTrk6tG2Md2Esn/c0qrWyJaGeiiiqICiiigAO9ZnryLM0tfDqm3PuptkxSW7u2Ed73OwSl9KPMAAH+R6aZUa4RI8+G/EmNpdjvoLbiFclJIwRQBjt61c/BktpuV5u8CG6ApmbGtzDzEhJGQUL3zkb4xnzqnm3bTN7U2iTry4Hx8XBLtqO7JHLjARwqHocir1mM/wBmshyz39H6R0XNWUsSHWw58OpX4XE4xg79PUdRTLa9K6BvVvEq12i2SYruQHG0nIPUZzlJ9K55y47suKsoWtVFrhETXWnXWsAJTJiFBHvwuJ/kKmt65UlxIduWlH2/xLbuxbV9EqSR+dTkdmWi4zqnk2VCiT8rjzikp9gVVU3i3aF0c0Z8q1wmnDlTLXD3rjhH7CVE+m+wHUiuGUcTlSVv9I3ipVei5Y1zaVsvuLdbWhlJUtURz4kJx5lA2qutS5PaHf4k2OhTWk7c93gU4gpM99Py4B34EnB369M/LQabtFx7UpxnXZLkDSsZXCxCZVwiSoHflzxjc9OQ6mtriRWIUZqNFaQ0w0gIbbQMJQkcgB5V1YPEhBqbXZjPI30VOqNKWfVEBcW7Q0r4t0vIADrZ80q6GstTpvW3Zqp1+yOC92FtZUYmSHEJO5ITjY+qc5zkp5426qTWl2TYtLXS5HmxHUUDi4crIwkZ9yK7DMg6T1PbtT2xE63OlaTspChhbauqVDofyPSjU0/4DT9ympQXfh4rjqU9TwpJxSnp/Sr1kttjl29AantNNN3BsbB9CvmCumUlXEDz8OOtXuuW1ydH3xDJPGqE6QEjc4STj64x9azrs17oRY63tL9hwejg/ESWOIrSrhKO+VgKHqEqH1rZrTDbt1siQmUpS3HZQ2kJGBgADlWea9ioc0CGEgd0DFynGxSHG9se1acnkParREj2iiimSFFFFABUW4NLdjLDRIWPEkjnkVKrw0IadOxa1PE/Teg7rGW0lxx2E6EBY27wJPCf4gDWE9n1v1QmwuXzRchxUpmUWZUElKkvIASpKglWx5kHr5Gt81Pc4mmdKzZspWGmWVBI5Fa1ZwkepJpU7KbA9pvSkZqSgomSVmQ+nJykqGAk+RCQM+uaTpjbXJtCvK1X2k3pLcK3aTk255YwqQ7GcAHrlwBI+uaptY2FVoFssj89dw1VfnUIly1r4gw2VABCBzCSo8+oSeQOBsekdTM6lizXERlxnYctyK80tXFgpOxzgcxj23G/Osx7/wDSH9oiMiQoBMbCWwd84ZKsfdRNTGEY+1A5N7Nks0KPZoEK0Q04aisJQD6JGMn1J3+9WdRGEn42Qo8sJA+3/NShViapnpOOdI3aXftPQW4EO+TW0/4luQYqUqW44E8RT4U9OMDc7HBFMOqtQwdMWSRdLishpoeFCfmcUeSUjzJ+3OsN0jBl6tvsjVt9HeKcdzFbPypI2yB5J5D1yedAro0ljXGnVyHY8i5IhvNKKSiaO5Kh5jiwCPWrr4iHKZUEyGHWlpIJQ4CCD6g0n3XT1subaf0hHbcUj5SpA2pce0VY4/eyBb2lAJKjlSsY58s4FSuwWU0e6i2yra5anZzLAltmO0A8kLyU4HBk5Khz2zypqtrj7kGOuW33cgtp71H7Ksbj71nnYIzHXosyxEjtvLlOguIaAURnIGeZA5DNaWBimlQ27PaKKKYgooooAKDyopV15qZ6xx40G1IQ9e7k53MJpZ2SfxOKH7KRvQBX3eOjU2p0fEpC7ZZXPA2oZD0sgHi9QgHH/co/s1e71EtUFu2W9mG2tS+7BKnFY4nFk5UtWOqlEk+pqWeVSM62+HCgtPGC022mQ+p17gI8TivmJ9c1kXa3bpFk1BataW9C8x3m0yQnbBScpJx0Iyk5Pl51qNvtkK1ImIgNltMiQZDg4icuKOVEeXtXxdrfHu1ukwJrYWxIbKHB1weo9RzHqKYF1aZ0e6W+NcYa+JiUyh1B/dIyPrvU2sk7IrpJ09d5ug747+uYWXLc4rYOtnJIT9PEBkn5h0rWVkAEk4AGSaYjB/7Q852Zf7LYYyVqWlsu8AxhS3FcCR7+E/em6y25u02uNBb5MNJRnbfA3P8AWkKwSjrPtNuWoXFlUSIo/DDpw7obGDvy4le9aDcpTcKE9IdPC22grUc9AMmol+DOb+Ck1ZqWJYoZkSFBTqgQzHBwXD/QeZ6e+1L7Uy9ytD3iddwhtx1hZYaQ3wlCOHBJ69Sd9+tJ0b9Jz3FazuLXf2+PcG2HSrxBOcqwB5JHD9VD1rXWwh9hbTgStCwQQeSgentT10N/b0TewCYy/oBLDf8AmRpTqHPckKH5KFaVWF9j9wGl9bXTSckgMSz3kZajglQGUj1yk/dPrW4OOobKAtWONXCD6+VUWdKK+FrShJUtQCRzJr6G4oA9ooooADWUXq4NO9rsuS86huLZbSEOuu4CW3FkK5n91X5GtWPKss0xbbdd9SauuUmO1LSbsGkd8gKCVNIxkZ5EcZFZZ8qxQc2VGPJ0RZ/arp+Mvu40iROdJCUtxWCSonlgqwD9KlRNRavuiO8telu4aIyly5vhvJzy4B4v5VeXq/WXS/AqehcZtach1qItSB0wVJTgH0qkd7V9IoaLqZcl1IOPBFXz9yAM1xfy8s1ePGaenFbZ9/pTtBjq45Gm7XLQVAcESZ3a0jHMlZwamWjWkWXdRaLnAmWi5KGW2ZiQEu+fAoHCvy+u9QG+0mJMeRHtFhvkyQ6nLafhghP1UVbDbnyqZN0u/qa0FvVamEze872MuECkwthgJUd1EHmTsfpTXlzhXqpL/QeNP2kbtJs63YLOorcCm72VQkMqSSCtAIKkHHMYBP3HWmjUl4DvZzPvMJYAetapDKiMfM3kfzFK1mulwtElGntWFLq3QURpwH6uWjlg/srxzT13qu1DNMbsPu0FslDkCQbaep4UvpA5+aMfeu+ElJWn0ZNNbKTsdhFrTrspX+vIUR6hIAH58VHardH/AIeJYYAUuVcVhPAk4JTxYA+qsD2Bq/0MwmLpW0stgYMZLqseaxxf1qBp6CL521l5YKmrPECz5cWPCPu5n6UfJmu5DzN0PH/u1c0pEDYV8LwtrWcAvjxBSjjqvflWX6PuU6DJc07f2Vx7pCGEocx40YG2QcHHmOYx5Gv0JSH2paJf1LEj3CyqSxfICuJhwq4Q4nqgn8xnbmORNNqymrEDW2mXLy21cbUstXOLgtkK4SsDcAHooHcH/wDQ89murzrCzP227fq73CHDJQUcHEM4SsD6DPr5Aikiy6iktzzaNQw1267JAy04nhS7vzR/4QeldL1b50S9RtTacwi5xf8AOZOwlNgbpPmcDH26gUJijJp9mxw3luBcOaB3oBG/JaaIbzkV74ORy/0V/tDy96hWe5RNVWSLdrcsoUoZHF8zSx8yFDzB2NTylFwZ7t4FDrZwcc0q8x6Veze00T69qHEeWD3EnZ1PI9FjzFS8ipM2qM+kdo5l6zd05Y4rToicRmS3VZSOHAKUAHc8RAySN87V30Sx3VqkuEJC37jMdUR1JfWP5CkG2NN6W7U79b7kQ2q4q7+K8vYLCllWB7kke6Kd5V2Z0vYXpKIcmUw24pxTbHjWONZUo79ApR9h7Vzebhnkw1Dt2Xikoy7GavEpSkYSAB5AYpWs/aLpa6RkvJurEVXJTUtQaUk/XY+4NMsWVHmMpehyGZDShlK2XAtJHuK8GWOcOpKjqTi9HX0o5VyW44Nm2VLPqQBUGUqWs8Khwg/gRv8AfFZSlRrGHJ7Id8Yi3VLkaS0l6OpPCpKuvt5H1HKk682Z0dnet47b7khSJTMkKd+bhSlonJHMhKTvzPXzp0VGdSBkYKuQJ3pYuMefw6gYWpaWJpW0lOMJWgNpRuPUhWD5YNeh9J9SWVq+qJ83goKtkjSoDdgtiU8hEb+wQK79kUMjUWsLgs5WuYhkegSCf/kPtUHRzne6ctiwc/4FsH3CQDTH2ZI4JupdscU5s+/6hG/3zXtLZ5cdj3RRRVFlHqvTNt1RbTBuTROPEy8g4cYX0Uk9D+VZs03dtNyW7VqTDgWrhi3BAw3J8gf2XMfh64OM752WoV3tkS7296BcGUvR3hhSTt7EHoQdwRuCKTQmrM5sD403qBU1tRTbrktDcxrcpQ6TwodA6bkJV6EHpWlus8Sg434XQMZ6H0Nfn3tVh3S1wYlocMh1wzChl1AA+JSACghI3KvEkHGwUDyyBX6AtaHm7dFRJJL6WUBwk5yrAzv700EWzsttLqMOJ9ceRrzuh+2v+I11ooHYsa10RaNZRENXNtaH2s9zJaOFt55+49DSV+ida6QTh5J1LbE/6jA4ZLYA/YJ8f3JJ61rleEUXQGA3aDojVJWjvW7TcknxAtiO4FHfxIVgK/8AN64f3ZyYTSntO6lfZdUnOOEthfl4kK5fQ1tmoNKWLUbfBebaxJOMBwpw4n2WNx96TnOxqzML4rTeL1bhnPAxJ2z9s/nVNp7QGZyNL9oqXOEXiS+ByUm7Kwf4iD+VQIsHtHM4sNyb0hbSh41zFBv+Iq4SPbNaiezXVkYEW/Xby0cR4UyovGQOmVFRz9q6sdn+szj4jXDad9+7tqFH7nFTxx/gLkKEPQF0uDhe1RqKZJK88bDTqiD6cSunoBTWiVAtrDNot7b0x1pCWm4cYF5wDkOLfwj95RA9au4/ZvFWsqvF7vNyBGO6XJLLfr4W+H+dTdTaXxo2ZadKLaszykhTa44LQyCCQSnfcAgnfn1qk1H2oVN7EfS7zEcPWsvxw7Elvxw0lxPyhZKcDy4SPtTpoFPBJvA83Wiffgx/Ss60r2GIeabk328KB4lDuYSMYKV4+dXmAfwjnWwad07bNOQfgrQwWWCriIU4pZJwBzUSeQG1SCVOy1ooooGFFFFAFRd7DEu1ztc2YhK/0a6p5lBSD4yMA59OY9QD0q3oooAKKKKAP//Z"/>
          <p:cNvSpPr>
            <a:spLocks noChangeAspect="1" noChangeArrowheads="1"/>
          </p:cNvSpPr>
          <p:nvPr/>
        </p:nvSpPr>
        <p:spPr bwMode="auto">
          <a:xfrm>
            <a:off x="63500" y="-104933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364" name="AutoShape 4" descr="data:image/jpeg;base64,/9j/4AAQSkZJRgABAQAAAQABAAD/2wBDAAkGBwgHBgkIBwgKCgkLDRYPDQwMDRsUFRAWIB0iIiAdHx8kKDQsJCYxJx8fLT0tMTU3Ojo6Iys/RD84QzQ5Ojf/2wBDAQoKCg0MDRoPDxo3JR8lNzc3Nzc3Nzc3Nzc3Nzc3Nzc3Nzc3Nzc3Nzc3Nzc3Nzc3Nzc3Nzc3Nzc3Nzc3Nzc3Nzf/wAARCACOAIkDASIAAhEBAxEB/8QAHAAAAgMBAQEBAAAAAAAAAAAAAAYEBQcDAQII/8QAQRAAAQMDAgMGBAIHBwMFAAAAAQIDBAAFEQYhEjFBBxMiUWFxFDKBkUKhFSNSYpKxwQgXJDNDouFTcvCCo8LR8f/EABkBAAMBAQEAAAAAAAAAAAAAAAABAgMEBf/EACYRAAICAgIBAwQDAAAAAAAAAAABAhEDMRIhBBMyQQUiUXEUgbH/2gAMAwEAAhEDEQA/ANxooooAKKKKACo02fEt8dUifJZjMpGVOPLCEj6nak/tQ1orS8OPBhcQulyJajOYBSzuAXDnY44hgdetZxebNMujjEqPOWu6x2+Bt6Ue8SvzyFAgZ33AoA0iZ2mWdTi2bDHmXt9B4VfBt4aScdXFYT16Zqmc1Dri6OABNtscZSd+D/EvpPucIz9/Y0n6Y1o6xcRYNRx240tCu7Q+2kJQtXTIGwztgjY55CtHbUhY4ShIOaEBTKh3SRxfH6mu8gKGChDiGE/+2kEfQ12jQkR0kJkT1ZOcuz3nD/uUatyhOPkH2rmpB6Mo+9OgFy8RtSoCJGnNRSmH2yMR5S+8ZUPLcEj8x7c6aNA61Vf1P2y8Rkwb5DSFPsA+FxP/AFEb8t/XGRvvUJY3wUgexzSjrmGmKqHqFlOHobiW5PhJDsZRwtKh1Az+ZqXoa7Zt4Oa9rLdN6ke0zeIlnuMpUmx3FakW6Y4sqVHcB3aUsk8SSTsScjly5akDmiLtWElxdBRRRTEFFFFABRXytSUJKlkJSBkknAApPufaFCYbKrTabzeRjKVwILim1eyyMEeozQA5UUlN61u6hxOaJvKUkbFLjJP24hUiPrqOSUz7HqCEU/MXLa44kf8AqbCgfpQAk/2iI8hCdOXVtlS40J9wPLSM8JUWynPvwKrnCeStxp1ByhYBB8wRTzerhprV1kl2V66xm/jGuEIe/VuJJ3SeBeDkEA4x0rMobErTja7Teylp+AglDufA8wOTiT5dCOY68xSfaA81xpo3mIiVAShFxjEKQsbKcSM+HPvgjP8AWmbT13Zu1sjSEOt/EKbBeZSsFTa8bgjmN81Uwp16vUb4qyWhPwWMolzXi0HD+6gAqI9dqXLXpF5g2K9NOuC4PzSuae84E44iVJHQkY3Gd9+lYwyx5cL7NHBtckawhRcQCCRnyr4Uxnm4r60RT+rI5b146G/xuKP1rpMjitKUnwr4qp9WNhzTN2bUnJMRzCcblXCeH88V01LdRZrNKntIC1tI4m0LUBxH/jnt5Vm+o7Ff9PTXdSwZweYS4HR4lKUhJVkJUk7KSCR/9Cs5SinTZpGEpJtLQyO6eUZuptFymEJR8MLnaUA7Mrxg8J/COI4I9z1rU+ze/L1Jo223N8APrQW3gDnxoUUk/XGfrS2pz43tHhzCwG3RYW/iDjYqccBSn/aupnZHDctsfUdvWT3ce8uhpOchKFJQpIHlsc/Wn8k/A/UUUUxBRRRQBwmth2I62ptLqVIIKFclbcjsdvpVHbb7BmSDDUfh5zaQVxJGEuJGOYGcKT+8kkbHfamI8qVb1Z7Ve2yxPjMS2m1kJUd1NqGx4VDdJHpvQBfpUPL8sV7kVno0bcoLilWTV95jJUThqUpMpCfQBQ/5r4uUvXdoaBYuNhuASnJ+JjuMqx5nhXj8xSGaBKbYWhRfQhQxk8SQdqySfardrDVbUO2w2GrNbHFLnPMMhCVrJ/yUkefNWPqc12c1JrHU1raSxppSIDy8PyYU5AW8gcw3x4IBO3FvtuDyNX1sublthNQomibvFZaGEtMJYKUnrv3gyfWuTyc7jGodv9ro0hFN/cMKW0IaQ022lDKEhCG0pwlKeQAHtSeJAs2sTYrqwHbJeiDFWvBQzI3URjpxEg/9246mmBF1muKTjTV2GcZ43IyQn3y7mqfX9tfu1gkqlBu2CPwvNylPcSkKSrKcBI5k7bH8W2evmYJSx5lL+n2dOSUZRo4Xd2VpJRRci/ItS1YjzB41IJOA27vv0ws8+u+5n2u1Xm7pS9IcjWiIs7AOIfkKT5jBKEn+L78lSwdp/cOnTPaBbg26kmPJddSFIO2P1iN9j5jIOc8qZFdleiLg78WzDWlDnjCGJCg2QfIA8vY1711s46vR93x/s/t9outpm3mN8S/GW1IfW4H5HIkb+YO4SMAHGAKTLVNvutLM9BgWdly3FKo6570juQ5w43CcKIJ2PXHLO1aPb9A6ctXCuFZ4ZWn5VON8ah9VZq3DaWEhsIS2lI2AGABWclGVWtGkXOF09lZDgv8AxzlwmJYakONttFthSlJShAVgcRAJOVHpXvZ62puZqkLOSbwo8+hZaI/nXHTt/av7txMRv/CxJXw7T4VkPkJBURt0Jx1ztVhoVpKm7xPbXxNTrk6tG2Md2Esn/c0qrWyJaGeiiiqICiiigAO9ZnryLM0tfDqm3PuptkxSW7u2Ed73OwSl9KPMAAH+R6aZUa4RI8+G/EmNpdjvoLbiFclJIwRQBjt61c/BktpuV5u8CG6ApmbGtzDzEhJGQUL3zkb4xnzqnm3bTN7U2iTry4Hx8XBLtqO7JHLjARwqHocir1mM/wBmshyz39H6R0XNWUsSHWw58OpX4XE4xg79PUdRTLa9K6BvVvEq12i2SYruQHG0nIPUZzlJ9K55y47suKsoWtVFrhETXWnXWsAJTJiFBHvwuJ/kKmt65UlxIduWlH2/xLbuxbV9EqSR+dTkdmWi4zqnk2VCiT8rjzikp9gVVU3i3aF0c0Z8q1wmnDlTLXD3rjhH7CVE+m+wHUiuGUcTlSVv9I3ipVei5Y1zaVsvuLdbWhlJUtURz4kJx5lA2qutS5PaHf4k2OhTWk7c93gU4gpM99Py4B34EnB369M/LQabtFx7UpxnXZLkDSsZXCxCZVwiSoHflzxjc9OQ6mtriRWIUZqNFaQ0w0gIbbQMJQkcgB5V1YPEhBqbXZjPI30VOqNKWfVEBcW7Q0r4t0vIADrZ80q6GstTpvW3Zqp1+yOC92FtZUYmSHEJO5ITjY+qc5zkp5426qTWl2TYtLXS5HmxHUUDi4crIwkZ9yK7DMg6T1PbtT2xE63OlaTspChhbauqVDofyPSjU0/4DT9ympQXfh4rjqU9TwpJxSnp/Sr1kttjl29AantNNN3BsbB9CvmCumUlXEDz8OOtXuuW1ydH3xDJPGqE6QEjc4STj64x9azrs17oRY63tL9hwejg/ESWOIrSrhKO+VgKHqEqH1rZrTDbt1siQmUpS3HZQ2kJGBgADlWea9ioc0CGEgd0DFynGxSHG9se1acnkParREj2iiimSFFFFABUW4NLdjLDRIWPEkjnkVKrw0IadOxa1PE/Teg7rGW0lxx2E6EBY27wJPCf4gDWE9n1v1QmwuXzRchxUpmUWZUElKkvIASpKglWx5kHr5Gt81Pc4mmdKzZspWGmWVBI5Fa1ZwkepJpU7KbA9pvSkZqSgomSVmQ+nJykqGAk+RCQM+uaTpjbXJtCvK1X2k3pLcK3aTk255YwqQ7GcAHrlwBI+uaptY2FVoFssj89dw1VfnUIly1r4gw2VABCBzCSo8+oSeQOBsekdTM6lizXERlxnYctyK80tXFgpOxzgcxj23G/Osx7/wDSH9oiMiQoBMbCWwd84ZKsfdRNTGEY+1A5N7Nks0KPZoEK0Q04aisJQD6JGMn1J3+9WdRGEn42Qo8sJA+3/NShViapnpOOdI3aXftPQW4EO+TW0/4luQYqUqW44E8RT4U9OMDc7HBFMOqtQwdMWSRdLishpoeFCfmcUeSUjzJ+3OsN0jBl6tvsjVt9HeKcdzFbPypI2yB5J5D1yedAro0ljXGnVyHY8i5IhvNKKSiaO5Kh5jiwCPWrr4iHKZUEyGHWlpIJQ4CCD6g0n3XT1subaf0hHbcUj5SpA2pce0VY4/eyBb2lAJKjlSsY58s4FSuwWU0e6i2yra5anZzLAltmO0A8kLyU4HBk5Khz2zypqtrj7kGOuW33cgtp71H7Ksbj71nnYIzHXosyxEjtvLlOguIaAURnIGeZA5DNaWBimlQ27PaKKKYgooooAKDyopV15qZ6xx40G1IQ9e7k53MJpZ2SfxOKH7KRvQBX3eOjU2p0fEpC7ZZXPA2oZD0sgHi9QgHH/co/s1e71EtUFu2W9mG2tS+7BKnFY4nFk5UtWOqlEk+pqWeVSM62+HCgtPGC022mQ+p17gI8TivmJ9c1kXa3bpFk1BataW9C8x3m0yQnbBScpJx0Iyk5Pl51qNvtkK1ImIgNltMiQZDg4icuKOVEeXtXxdrfHu1ukwJrYWxIbKHB1weo9RzHqKYF1aZ0e6W+NcYa+JiUyh1B/dIyPrvU2sk7IrpJ09d5ug747+uYWXLc4rYOtnJIT9PEBkn5h0rWVkAEk4AGSaYjB/7Q852Zf7LYYyVqWlsu8AxhS3FcCR7+E/em6y25u02uNBb5MNJRnbfA3P8AWkKwSjrPtNuWoXFlUSIo/DDpw7obGDvy4le9aDcpTcKE9IdPC22grUc9AMmol+DOb+Ck1ZqWJYoZkSFBTqgQzHBwXD/QeZ6e+1L7Uy9ytD3iddwhtx1hZYaQ3wlCOHBJ69Sd9+tJ0b9Jz3FazuLXf2+PcG2HSrxBOcqwB5JHD9VD1rXWwh9hbTgStCwQQeSgentT10N/b0TewCYy/oBLDf8AmRpTqHPckKH5KFaVWF9j9wGl9bXTSckgMSz3kZajglQGUj1yk/dPrW4OOobKAtWONXCD6+VUWdKK+FrShJUtQCRzJr6G4oA9ooooADWUXq4NO9rsuS86huLZbSEOuu4CW3FkK5n91X5GtWPKss0xbbdd9SauuUmO1LSbsGkd8gKCVNIxkZ5EcZFZZ8qxQc2VGPJ0RZ/arp+Mvu40iROdJCUtxWCSonlgqwD9KlRNRavuiO8telu4aIyly5vhvJzy4B4v5VeXq/WXS/AqehcZtach1qItSB0wVJTgH0qkd7V9IoaLqZcl1IOPBFXz9yAM1xfy8s1ePGaenFbZ9/pTtBjq45Gm7XLQVAcESZ3a0jHMlZwamWjWkWXdRaLnAmWi5KGW2ZiQEu+fAoHCvy+u9QG+0mJMeRHtFhvkyQ6nLafhghP1UVbDbnyqZN0u/qa0FvVamEze872MuECkwthgJUd1EHmTsfpTXlzhXqpL/QeNP2kbtJs63YLOorcCm72VQkMqSSCtAIKkHHMYBP3HWmjUl4DvZzPvMJYAetapDKiMfM3kfzFK1mulwtElGntWFLq3QURpwH6uWjlg/srxzT13qu1DNMbsPu0FslDkCQbaep4UvpA5+aMfeu+ElJWn0ZNNbKTsdhFrTrspX+vIUR6hIAH58VHardH/AIeJYYAUuVcVhPAk4JTxYA+qsD2Bq/0MwmLpW0stgYMZLqseaxxf1qBp6CL521l5YKmrPECz5cWPCPu5n6UfJmu5DzN0PH/u1c0pEDYV8LwtrWcAvjxBSjjqvflWX6PuU6DJc07f2Vx7pCGEocx40YG2QcHHmOYx5Gv0JSH2paJf1LEj3CyqSxfICuJhwq4Q4nqgn8xnbmORNNqymrEDW2mXLy21cbUstXOLgtkK4SsDcAHooHcH/wDQ89murzrCzP227fq73CHDJQUcHEM4SsD6DPr5Aikiy6iktzzaNQw1267JAy04nhS7vzR/4QeldL1b50S9RtTacwi5xf8AOZOwlNgbpPmcDH26gUJijJp9mxw3luBcOaB3oBG/JaaIbzkV74ORy/0V/tDy96hWe5RNVWSLdrcsoUoZHF8zSx8yFDzB2NTylFwZ7t4FDrZwcc0q8x6Veze00T69qHEeWD3EnZ1PI9FjzFS8ipM2qM+kdo5l6zd05Y4rToicRmS3VZSOHAKUAHc8RAySN87V30Sx3VqkuEJC37jMdUR1JfWP5CkG2NN6W7U79b7kQ2q4q7+K8vYLCllWB7kke6Kd5V2Z0vYXpKIcmUw24pxTbHjWONZUo79ApR9h7Vzebhnkw1Dt2Xikoy7GavEpSkYSAB5AYpWs/aLpa6RkvJurEVXJTUtQaUk/XY+4NMsWVHmMpehyGZDShlK2XAtJHuK8GWOcOpKjqTi9HX0o5VyW44Nm2VLPqQBUGUqWs8Khwg/gRv8AfFZSlRrGHJ7Id8Yi3VLkaS0l6OpPCpKuvt5H1HKk682Z0dnet47b7khSJTMkKd+bhSlonJHMhKTvzPXzp0VGdSBkYKuQJ3pYuMefw6gYWpaWJpW0lOMJWgNpRuPUhWD5YNeh9J9SWVq+qJ83goKtkjSoDdgtiU8hEb+wQK79kUMjUWsLgs5WuYhkegSCf/kPtUHRzne6ctiwc/4FsH3CQDTH2ZI4JupdscU5s+/6hG/3zXtLZ5cdj3RRRVFlHqvTNt1RbTBuTROPEy8g4cYX0Uk9D+VZs03dtNyW7VqTDgWrhi3BAw3J8gf2XMfh64OM752WoV3tkS7296BcGUvR3hhSTt7EHoQdwRuCKTQmrM5sD403qBU1tRTbrktDcxrcpQ6TwodA6bkJV6EHpWlus8Sg434XQMZ6H0Nfn3tVh3S1wYlocMh1wzChl1AA+JSACghI3KvEkHGwUDyyBX6AtaHm7dFRJJL6WUBwk5yrAzv700EWzsttLqMOJ9ceRrzuh+2v+I11ooHYsa10RaNZRENXNtaH2s9zJaOFt55+49DSV+ida6QTh5J1LbE/6jA4ZLYA/YJ8f3JJ61rleEUXQGA3aDojVJWjvW7TcknxAtiO4FHfxIVgK/8AN64f3ZyYTSntO6lfZdUnOOEthfl4kK5fQ1tmoNKWLUbfBebaxJOMBwpw4n2WNx96TnOxqzML4rTeL1bhnPAxJ2z9s/nVNp7QGZyNL9oqXOEXiS+ByUm7Kwf4iD+VQIsHtHM4sNyb0hbSh41zFBv+Iq4SPbNaiezXVkYEW/Xby0cR4UyovGQOmVFRz9q6sdn+szj4jXDad9+7tqFH7nFTxx/gLkKEPQF0uDhe1RqKZJK88bDTqiD6cSunoBTWiVAtrDNot7b0x1pCWm4cYF5wDkOLfwj95RA9au4/ZvFWsqvF7vNyBGO6XJLLfr4W+H+dTdTaXxo2ZadKLaszykhTa44LQyCCQSnfcAgnfn1qk1H2oVN7EfS7zEcPWsvxw7Elvxw0lxPyhZKcDy4SPtTpoFPBJvA83Wiffgx/Ss60r2GIeabk328KB4lDuYSMYKV4+dXmAfwjnWwad07bNOQfgrQwWWCriIU4pZJwBzUSeQG1SCVOy1ooooGFFFFAFRd7DEu1ztc2YhK/0a6p5lBSD4yMA59OY9QD0q3oooAKKKKAP//Z"/>
          <p:cNvSpPr>
            <a:spLocks noChangeAspect="1" noChangeArrowheads="1"/>
          </p:cNvSpPr>
          <p:nvPr/>
        </p:nvSpPr>
        <p:spPr bwMode="auto">
          <a:xfrm>
            <a:off x="63500" y="-104933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5366" name="Picture 6" descr="http://t2.gstatic.com/images?q=tbn:ANd9GcS9ijdka1rP-5Ggmk_RWepee0kzju3BYDozOrXNrg0o7AYyNDa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1096">
            <a:off x="633537" y="3911931"/>
            <a:ext cx="2105025" cy="2171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b="1" dirty="0" smtClean="0"/>
              <a:t>Powinniśmy korzystasz z opcji niewidoczny ?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sz="2000" dirty="0" smtClean="0"/>
              <a:t>W sieci jesteś „na widoku” pod wieloma względami. Musimy nauczyć się strzec swojej prywatności , zakładać, że jesteś w jakimś sensie „ zwierzyną łowną „ dla </a:t>
            </a:r>
            <a:r>
              <a:rPr lang="pl-PL" sz="2000" dirty="0" err="1" smtClean="0"/>
              <a:t>marketingowców</a:t>
            </a:r>
            <a:r>
              <a:rPr lang="pl-PL" sz="2000" dirty="0" smtClean="0"/>
              <a:t> . Zdumiewa mnie, jak łatwo z zewnątrz śledzić nasze wędrówki po sieci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14338" name="AutoShape 2" descr="data:image/jpeg;base64,/9j/4AAQSkZJRgABAQAAAQABAAD/2wBDAAkGBwgHBgkIBwgKCgkLDRYPDQwMDRsUFRAWIB0iIiAdHx8kKDQsJCYxJx8fLT0tMTU3Ojo6Iys/RD84QzQ5Ojf/2wBDAQoKCg0MDRoPDxo3JR8lNzc3Nzc3Nzc3Nzc3Nzc3Nzc3Nzc3Nzc3Nzc3Nzc3Nzc3Nzc3Nzc3Nzc3Nzc3Nzc3Nzf/wAARCAChAHkDASIAAhEBAxEB/8QAHAABAAEFAQEAAAAAAAAAAAAAAAYBAwQFBwgC/8QAPxAAAQMDAgMGAQgGCwAAAAAAAQACAwQFEQYxEiFBBxMiUWFxFBUjMkKBkbHBFiRSc6LhMzRDcoKSk6HC0fD/xAAaAQEAAwEBAQAAAAAAAAAAAAAAAwQFAQIG/8QAKREAAgICAQMCBQUAAAAAAAAAAAECAwQRMQUSIUFREyJxgZEUIzJh0f/aAAwDAQACEQMRAD8A4aiIgCIiAIiIAiIgCIiAIiIAiIgCIiAIiIAiIgCKvCcZwqIAiuCCUxGURP7obv4Twj7VckoayKHvpaWdkXLxujcG89ueEBjoq4I3TBQFEVcFUQBERAEREAVRupFo3Rt21fVVEFpEA+HYHSPmk4WjOeEeZJwenRTa5aLprVpComttur6bU1ofFV1MlYOZYBlzosEsc1p3xnbn0QEF/QvUQs014ltc0FBC3idLOWx5Ho1xBd9gU5012Y2OstdBc6q8VtwZWDwQW2mxwOa3ie17nZxgAjmB6cysi2sv3afoKtpq5sk9zoaxk1JVzNEccrHeF7eL6Ph5nA9FkaD1LbNG6frrLeNSfC1sFyc5rKOF0/hbgOAdwlpa7HofYoC5o7T+mK+t1PabRbqK6ugnhNJVzSF/zEvCHkdMx+I5G55K92mUT9I6Stz6KktcclNd4/h6iGjjBmjbEXNc/fxcQcDtnHTKj7+0mz2O+0NdpW0yubBRyUtQakMiNTlwc154OROeI5wM56KK3DXd5uNmobVVmCSKirPi4pHMLn8eXHBySC0cR5YQE07QNX3mt7PNOSsmZ3d1hqBX93A3DiyRoA28PUclIbjqPUYqNDUsDHVlNc6GAXGB9M17JeMgOLuXLkT5Bc4vHalqi72ye3VM9M2mnjMb2xUzRlp3HplWZO0/WclO6nN9mbG5nB83FGxwbjHJwbke4OUBObpDRdn1ou9705RU1TWTXmSkinljEjaONuSWt6DnkdOmc4VTpu26zhsGpLvSNtxmpKmpucdKzgFQyFwAcB0LuLOfI77Fc60xra7abFVHS/D1VNV+KelrYu9ie79ojP0vXPPrsFsKftKvI1KLxXsgq4jTmlfQlvBD3B3Y0Dbbfn9qAzpq3Qd8sV3nbZzY7hRw/qTY6xz/AIkk4AII3B39D6K5R9k1XcbXQzUF5oX3OqpGVfydL4HtjdnBzk5+0DmsKtuug7i2GjorDU2ls87HVNa6d0zoGA8wxvPOc4/Lkug1UNsqNNVlPom+0tJZ2UZcWUBPx9TPyDGyF2HcJJAxyPLGx5AcSrLTXUbJZZ6SYQRTOhdO1pMXG04IDx4Tz8isE7r0FYbG+06Aq9ISxGe+1NvfcX0cjiWt8bQ2Mc8DoDgjnk+qimqtIWe/64k0/pKOKhrqWnkkqw9x+HfIAwhse5buQSeX5gcoRZFXRz0dRJBUxlkkbnNcMgjLSWnBHI8wRkcljoDNs9zqrPdKW5UL+CpppBJGemR0Podj7rtWpe0ylsM7J7Ncoru2uDZKi1yeOGma5niDJRzBLt2nIGTyC4QiA2tTqC6S0Lreysmhtxke8UUL3NhbxHJAGeY98rVIiAIiIAiKXU2mKOWnikdNOHOaCcFvUey8TsjDks42JbktqtcERRXalgiqJY2kkMeWjPXBVpeyu1p6CqHEEEHBGx8kIwqIcJrprtLv1nukVdV1DrkYaSSlibVSHLGuLXZ4tzzY3fO2FK+y2ggpYLhrZ9y+VKmKjndV22FmJ2vcTzJzsQCc46+i4+r0FVPTlzqeaSJzmGNzo3lpLTuDjcHyQEr1druXUdugtjLPbaGgpcCkbGwulhaBzaHk7HrgDYKHKpOSqIAiIgCqOZVFUcigN3ZbC+uYZp3Oihx4CN3Hz9lrrhQT0FQYZwAdw4bOHmFttP3t1MW01U4mAnDXHdn8lMqa1vvFXBSw0vxMxdmNpGx8z5D3VWVs4WakvDNynBx8nFUq5akudnPaOzV1WA6KAhh+u/kFO6ZhigjY7GWtAODy2XVrF2a0cUbJL1K6omwCYonlsbT7jBP+3spGNH6cDOEWWhIAxzhBP3rk67LV58HcbLxMGT7Nyb5fp9jypc7HXsklmbD3jHPc7MZycE+S1cFNLPM2GJhdI44DQvU947ObPVse6hD6Gc7Fji5n+U/lhcuvWn6iw3N8ddTMZM5vhmYMtlbncH8RuuytnWvmRHVh42ZP9qbXunz9iC12mpYKFssT+9maMysH/FR47qXaivToS6jpCRJ/aSfs+g/7URduVJQ5yjuZW6jDHrt7KPTn6lERFMZ4REQBERAEVRuphbbDb6i3080sTi98YLiHndR2WRrW2WsXEsypONetr3NRpejbU3DvZP6OAcRBHInovS3ZvYGW2zMrpoz8XWtD3Fw5sYfot/M+64va7XS0kghp2lrZ3ta8k53OOvuvS8TGsjaxow1oAA8lFXJW2OXsX82qeHixpfMm2/twjnNx7W6Gh1gbJ8nTSUzJ208lYJAC2QkA4Zjm0E4Jznfl59JB5KLVPZ9pyq1GL9NQl1b3jZCO8PdueNnFmxPIfcpThWTGOcar7WKHTupnWh1vlnigc0VdQJOExZAPhbjxYBBPMemVKtS2Wn1HZnQkDjLe8glx9F2Mj7D191h3vs+03fLy27XGgMlT4ePhkc1kvDtxtHJ3l6jkVKA0BuAMDyXGlJaZ6hOVclOL00eR9ZW90TmVJYWSBximb5OGf5hRZdj19b6ebUt3ppGl0TqgO4QcYJaHfiSoqdOWzB+Zf/qFVK8iMF2S5RvZXTLciXx6takk+SDIquGOSorh8+EREAREQFVsYL5cIImRRTYYwBrRwg4C1qLjinySV2zre4PRMtNXaorXzx1EgdKwB7MDH/ui9Q2a4x3O1UtbCctmia72OOYK8eWWWeG4wPpWOfJnBYPrDqF3DQGq22OV1FcXkUEruIPOT3Djj+E9fI8/NVtxqt/pmr2WZ2Jvy5Qf5T/wnGntZwXC7VdlutP8mXinkcBSyvyJo/qvY7ADgR+alWVoNQ6XserKSMXOmZNwjMFRE7hkj65a8cx+Cjo7NJ2sMUWt9UMg6Rit2HllWTGNzrXWFPp6mbTUzRWXqq8FFQx+J8jzsSBs0bknC3tHNUfJ0MtwZFDUd0HTsY/iYx2PEATuAtLprRdk01I+ppInzV0g+drqt/eTP88uO2w5DCjXaFrCKSGWz2mbjLvDUzxnkB1Y0+fQ+Xvt5ssUI7ZYxcazJsUII5hru+ukq6y40z8Pq6kmM4+r05f3QFDDqG5ZP6xn/AFf1XJO64hsrHMjY3EfkR1K0Z3UVNa7NvllzPy7Fc4VyajHx+ASqIisGWEREAREQBVG6oiAmWk46P4Uvg8VTtLxbj29Eu2om0tQ2KkDZCw/OE7ew9fVRKCeWBxfDI5jiCCWnBwVbKr/AKeLm5S8mquqWQx401rta9Tpumu0Ca3Na2guBpWjennAMefw+7CmbO0y/mNuIra7I5P7l/P+Nef10mh50cH7tv4BQ3xdSTi2X+nThnSkr4JteuvLNlqHtGrayN0VddAGbOp6QcId6Hc/eVD6XU7H1nBLEI6U+FpG7fUqN139cqP3rvxWOp1RFr5vLM+XU7a5aqSik+F6/U6Bem0UtuLq13zeMseN89OFQB25V2SolkjZG+RxZHngadm5Vleqq/hrWyHPzFlWKfboIiKUohERAEREAREQBERAFnNu9wY1rW1coa0YABWCi40nyeozlD+L0fT3F7i5xy4nJJ6lfKIunk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63500" y="-1193800"/>
            <a:ext cx="184785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340" name="AutoShape 4" descr="data:image/jpeg;base64,/9j/4AAQSkZJRgABAQAAAQABAAD/2wBDAAkGBwgHBgkIBwgKCgkLDRYPDQwMDRsUFRAWIB0iIiAdHx8kKDQsJCYxJx8fLT0tMTU3Ojo6Iys/RD84QzQ5Ojf/2wBDAQoKCg0MDRoPDxo3JR8lNzc3Nzc3Nzc3Nzc3Nzc3Nzc3Nzc3Nzc3Nzc3Nzc3Nzc3Nzc3Nzc3Nzc3Nzc3Nzc3Nzf/wAARCAChAHkDASIAAhEBAxEB/8QAHAABAAEFAQEAAAAAAAAAAAAAAAYBAwQFBwgC/8QAPxAAAQMDAgMGAQgGCwAAAAAAAQACAwQFEQYxEiFBBxMiUWFxFBUjMkKBkbHBFiRSc6LhMzRDcoKSk6HC0fD/xAAaAQEAAwEBAQAAAAAAAAAAAAAAAwQFAQIG/8QAKREAAgICAQMCBQUAAAAAAAAAAAECAwQRMQUSIUFREyJxgZEUIzJh0f/aAAwDAQACEQMRAD8A4aiIgCIiAIiIAiIgCIiAIiIAiIgCIiAIiIAiIgCKvCcZwqIAiuCCUxGURP7obv4Twj7VckoayKHvpaWdkXLxujcG89ueEBjoq4I3TBQFEVcFUQBERAEREAVRupFo3Rt21fVVEFpEA+HYHSPmk4WjOeEeZJwenRTa5aLprVpComttur6bU1ofFV1MlYOZYBlzosEsc1p3xnbn0QEF/QvUQs014ltc0FBC3idLOWx5Ho1xBd9gU5012Y2OstdBc6q8VtwZWDwQW2mxwOa3ie17nZxgAjmB6cysi2sv3afoKtpq5sk9zoaxk1JVzNEccrHeF7eL6Ph5nA9FkaD1LbNG6frrLeNSfC1sFyc5rKOF0/hbgOAdwlpa7HofYoC5o7T+mK+t1PabRbqK6ugnhNJVzSF/zEvCHkdMx+I5G55K92mUT9I6Stz6KktcclNd4/h6iGjjBmjbEXNc/fxcQcDtnHTKj7+0mz2O+0NdpW0yubBRyUtQakMiNTlwc154OROeI5wM56KK3DXd5uNmobVVmCSKirPi4pHMLn8eXHBySC0cR5YQE07QNX3mt7PNOSsmZ3d1hqBX93A3DiyRoA28PUclIbjqPUYqNDUsDHVlNc6GAXGB9M17JeMgOLuXLkT5Bc4vHalqi72ye3VM9M2mnjMb2xUzRlp3HplWZO0/WclO6nN9mbG5nB83FGxwbjHJwbke4OUBObpDRdn1ou9705RU1TWTXmSkinljEjaONuSWt6DnkdOmc4VTpu26zhsGpLvSNtxmpKmpucdKzgFQyFwAcB0LuLOfI77Fc60xra7abFVHS/D1VNV+KelrYu9ie79ojP0vXPPrsFsKftKvI1KLxXsgq4jTmlfQlvBD3B3Y0Dbbfn9qAzpq3Qd8sV3nbZzY7hRw/qTY6xz/AIkk4AII3B39D6K5R9k1XcbXQzUF5oX3OqpGVfydL4HtjdnBzk5+0DmsKtuug7i2GjorDU2ls87HVNa6d0zoGA8wxvPOc4/Lkug1UNsqNNVlPom+0tJZ2UZcWUBPx9TPyDGyF2HcJJAxyPLGx5AcSrLTXUbJZZ6SYQRTOhdO1pMXG04IDx4Tz8isE7r0FYbG+06Aq9ISxGe+1NvfcX0cjiWt8bQ2Mc8DoDgjnk+qimqtIWe/64k0/pKOKhrqWnkkqw9x+HfIAwhse5buQSeX5gcoRZFXRz0dRJBUxlkkbnNcMgjLSWnBHI8wRkcljoDNs9zqrPdKW5UL+CpppBJGemR0Podj7rtWpe0ylsM7J7Ncoru2uDZKi1yeOGma5niDJRzBLt2nIGTyC4QiA2tTqC6S0Lreysmhtxke8UUL3NhbxHJAGeY98rVIiAIiIAiKXU2mKOWnikdNOHOaCcFvUey8TsjDks42JbktqtcERRXalgiqJY2kkMeWjPXBVpeyu1p6CqHEEEHBGx8kIwqIcJrprtLv1nukVdV1DrkYaSSlibVSHLGuLXZ4tzzY3fO2FK+y2ggpYLhrZ9y+VKmKjndV22FmJ2vcTzJzsQCc46+i4+r0FVPTlzqeaSJzmGNzo3lpLTuDjcHyQEr1druXUdugtjLPbaGgpcCkbGwulhaBzaHk7HrgDYKHKpOSqIAiIgCqOZVFUcigN3ZbC+uYZp3Oihx4CN3Hz9lrrhQT0FQYZwAdw4bOHmFttP3t1MW01U4mAnDXHdn8lMqa1vvFXBSw0vxMxdmNpGx8z5D3VWVs4WakvDNynBx8nFUq5akudnPaOzV1WA6KAhh+u/kFO6ZhigjY7GWtAODy2XVrF2a0cUbJL1K6omwCYonlsbT7jBP+3spGNH6cDOEWWhIAxzhBP3rk67LV58HcbLxMGT7Nyb5fp9jypc7HXsklmbD3jHPc7MZycE+S1cFNLPM2GJhdI44DQvU947ObPVse6hD6Gc7Fji5n+U/lhcuvWn6iw3N8ddTMZM5vhmYMtlbncH8RuuytnWvmRHVh42ZP9qbXunz9iC12mpYKFssT+9maMysH/FR47qXaivToS6jpCRJ/aSfs+g/7URduVJQ5yjuZW6jDHrt7KPTn6lERFMZ4REQBERAEVRuphbbDb6i3080sTi98YLiHndR2WRrW2WsXEsypONetr3NRpejbU3DvZP6OAcRBHInovS3ZvYGW2zMrpoz8XWtD3Fw5sYfot/M+64va7XS0kghp2lrZ3ta8k53OOvuvS8TGsjaxow1oAA8lFXJW2OXsX82qeHixpfMm2/twjnNx7W6Gh1gbJ8nTSUzJ208lYJAC2QkA4Zjm0E4Jznfl59JB5KLVPZ9pyq1GL9NQl1b3jZCO8PdueNnFmxPIfcpThWTGOcar7WKHTupnWh1vlnigc0VdQJOExZAPhbjxYBBPMemVKtS2Wn1HZnQkDjLe8glx9F2Mj7D191h3vs+03fLy27XGgMlT4ePhkc1kvDtxtHJ3l6jkVKA0BuAMDyXGlJaZ6hOVclOL00eR9ZW90TmVJYWSBximb5OGf5hRZdj19b6ebUt3ppGl0TqgO4QcYJaHfiSoqdOWzB+Zf/qFVK8iMF2S5RvZXTLciXx6takk+SDIquGOSorh8+EREAREQFVsYL5cIImRRTYYwBrRwg4C1qLjinySV2zre4PRMtNXaorXzx1EgdKwB7MDH/ui9Q2a4x3O1UtbCctmia72OOYK8eWWWeG4wPpWOfJnBYPrDqF3DQGq22OV1FcXkUEruIPOT3Djj+E9fI8/NVtxqt/pmr2WZ2Jvy5Qf5T/wnGntZwXC7VdlutP8mXinkcBSyvyJo/qvY7ADgR+alWVoNQ6XserKSMXOmZNwjMFRE7hkj65a8cx+Cjo7NJ2sMUWt9UMg6Rit2HllWTGNzrXWFPp6mbTUzRWXqq8FFQx+J8jzsSBs0bknC3tHNUfJ0MtwZFDUd0HTsY/iYx2PEATuAtLprRdk01I+ppInzV0g+drqt/eTP88uO2w5DCjXaFrCKSGWz2mbjLvDUzxnkB1Y0+fQ+Xvt5ssUI7ZYxcazJsUII5hru+ukq6y40z8Pq6kmM4+r05f3QFDDqG5ZP6xn/AFf1XJO64hsrHMjY3EfkR1K0Z3UVNa7NvllzPy7Fc4VyajHx+ASqIisGWEREAREQBVG6oiAmWk46P4Uvg8VTtLxbj29Eu2om0tQ2KkDZCw/OE7ew9fVRKCeWBxfDI5jiCCWnBwVbKr/AKeLm5S8mquqWQx401rta9Tpumu0Ca3Na2guBpWjennAMefw+7CmbO0y/mNuIra7I5P7l/P+Nef10mh50cH7tv4BQ3xdSTi2X+nThnSkr4JteuvLNlqHtGrayN0VddAGbOp6QcId6Hc/eVD6XU7H1nBLEI6U+FpG7fUqN139cqP3rvxWOp1RFr5vLM+XU7a5aqSik+F6/U6Bem0UtuLq13zeMseN89OFQB25V2SolkjZG+RxZHngadm5Vleqq/hrWyHPzFlWKfboIiKUohERAEREAREQBERAFnNu9wY1rW1coa0YABWCi40nyeozlD+L0fT3F7i5xy4nJJ6lfKIunk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63500" y="-1193800"/>
            <a:ext cx="184785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4342" name="Picture 6" descr="http://t3.gstatic.com/images?q=tbn:ANd9GcSmd2l70XopP8LxlKGv4oJW0xrUS_A8jjItRS3UVT-VSNfl4B0Y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48003">
            <a:off x="5425326" y="3306503"/>
            <a:ext cx="1847850" cy="2466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96204" cy="1417638"/>
          </a:xfrm>
        </p:spPr>
        <p:txBody>
          <a:bodyPr>
            <a:noAutofit/>
          </a:bodyPr>
          <a:lstStyle/>
          <a:p>
            <a:pPr algn="ctr"/>
            <a:r>
              <a:rPr lang="pl-PL" b="1" dirty="0" smtClean="0"/>
              <a:t>Czy czujesz się zagrożona ?</a:t>
            </a:r>
            <a:r>
              <a:rPr lang="pl-PL" sz="4200" b="1" dirty="0" smtClean="0"/>
              <a:t/>
            </a:r>
            <a:br>
              <a:rPr lang="pl-PL" sz="4200" b="1" dirty="0" smtClean="0"/>
            </a:br>
            <a:endParaRPr lang="pl-PL" sz="4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000" dirty="0" smtClean="0"/>
              <a:t>Kiedy musimy się zarejestrować z adresem domowym , kiedy podaje numer karty </a:t>
            </a:r>
            <a:r>
              <a:rPr lang="pl-PL" sz="2000" dirty="0" err="1" smtClean="0"/>
              <a:t>kradytowej</a:t>
            </a:r>
            <a:r>
              <a:rPr lang="pl-PL" sz="2000" dirty="0" smtClean="0"/>
              <a:t> itp. Starajmy się nie podawać nigdzie swoich danych. Gdy dokonujecie transakcji, sprawdź czy strona jest „</a:t>
            </a:r>
            <a:r>
              <a:rPr lang="pl-PL" sz="2000" dirty="0" err="1" smtClean="0"/>
              <a:t>zakładkowana</a:t>
            </a:r>
            <a:r>
              <a:rPr lang="pl-PL" sz="2000" dirty="0" smtClean="0"/>
              <a:t> ”.</a:t>
            </a:r>
            <a:endParaRPr lang="pl-PL" sz="2000" dirty="0"/>
          </a:p>
        </p:txBody>
      </p:sp>
      <p:sp>
        <p:nvSpPr>
          <p:cNvPr id="13314" name="AutoShape 2" descr="data:image/jpeg;base64,/9j/4AAQSkZJRgABAQAAAQABAAD/2wBDAAkGBwgHBgkIBwgKCgkLDRYPDQwMDRsUFRAWIB0iIiAdHx8kKDQsJCYxJx8fLT0tMTU3Ojo6Iys/RD84QzQ5Ojf/2wBDAQoKCg0MDRoPDxo3JR8lNzc3Nzc3Nzc3Nzc3Nzc3Nzc3Nzc3Nzc3Nzc3Nzc3Nzc3Nzc3Nzc3Nzc3Nzc3Nzc3Nzf/wAARCACOAIkDASIAAhEBAxEB/8QAHAAAAgIDAQEAAAAAAAAAAAAAAAcFBgMECAEC/8QARxAAAQMDAQUFBAYGBQ0AAAAAAQIDBAAFEQYHEiExQRMUUWFxIoGRsSMyQqHB0RUlUoLh8BYzkuLxFyQ0NUNTYmRyc6Kj0v/EABoBAAMBAQEBAAAAAAAAAAAAAAADBAIBBQb/xAArEQACAgEDAgUDBQEAAAAAAAABAgARAwQSITFBBRMiUWEUcYEjMpGh8MH/2gAMAwEAAhEDEQA/AHjRRRRCFFFFEIUVgmSmIMV2VLdQzHZQVuOLOAlI4kk0p7/tPdbviXLYsOWxGEpAThTxxxPHGBR3A95h3VOsb9FJ17bFIP8AU24fvKFYf8sFxz/q5v8At/wpvkZPaY8/H7xzmljrnaabVcnbZZ2UuusHDzyz7IV1SPEjhmtSDtgBUEz4CkjPFSCCBSzVFlXG4vCKhcpx55SgtP2snOSeQ99MxYRu9cXlzen9OPPZ1q53U0Z4SWwh9k4VjkeGfxq51UNm+mBpuzbry0OS3z2jykHIBxyHpgVb6Q9bjt6R6XtG7rCiiiszcKKKKIQoooohCiiiiE8JqvXrWVns0zukp8F8fWQnju+tWBSgBkkAedc5X1MlN8uCZoV3gyXCve459o4PpjHupObIUAoRWXIUAoR26l1BCh6XkXE9k+043utNqwUuKVwCT5eNVHZjpm3XC1vTrpAjSVLcIbDrQISPIdBVIkTpNzjWyzsFS22iEpSPtLVgZ9B+dPPTltTabNGhoHFCBvHxNcRy72OgnFIyNfYTWVo7TSgQbFb+P/Lp/KoS9bLtNT21mLGXAfI9lyOtW6P3Cd37hV4rw1UMjDvNnGpFVOYdS2GZpu7OW6dulQG+24j6riCThQ+B4dCKjmO1LqEsKUlxSglO6rByeVNTbuGP1OQR3jLgx13OH44pY2pxLNziOrxupeST6Zq9H3Y9xnnOmzJtEsq7prHSTjXfRJabVxQXhvIV5BQ4Z8udMXQu0Nq+OphT0JZlY4ceCqtsmDDvdmMSY0l6K+1hST6cweh8658VBk6Y1mmE4sl2LKSjtMY30HGD7wR7/SpgEyqeKIlR34mHNgzpYUVijK32G1E5ykGstTSqFFFFEIUUUUQhXy4tLaFLWQlKRkknkK+qXW1bUiY0I2aIsdtIH05B+o31HqeXpmsu4RbMy7BRcqmsNaTbvcXG4MhbEFtWG+zUQXP+In5VV3pEiQR2zrjquQ3iVE+VeyYq4waDo3VrRv7h5hJ5Z9flipzZ/GjytUxEygClPtpB6qBGK8+3yPRMitnaiZd9nWi1W8JutzQO8rT9E0R/Vg9T50wzgDJrzIQnjgAD4CqZZ9WN6i1NMgwyO4xW8pX1dVvYKv8Ap8PjV6IEFCWqoUUJb1PjkkZ861Ytw74lSmkOtlCt1SXWlIOfeOI8xWVIzXy42Fbu8TwORhRHyrc1KNrrRcO7OSLzNuExC2miTupCwhCQTgJAyepwONKa72R23zGWIr3f25EUSmXmGlAKbOeOOPLGT4ZFPy96gs1pZfNynx29xPtslQUsg9NwcT6YpB3qdb49+MvSCXYUdAygngO0JO8Up6JxujHkeVOTO68doh8CNz0MfOzuU9L0nBdfOVKaSoHxBHCl5tVgu/0+tjuEJ70hCWz4lCuOfj8qmtA6xtsqVBjGQWn5CS13YnJStIznlyPjyyQOdMSbb4szBksNLWkEIWpAKkZ54PSklmFlOvMYU3AAyL0vfG7gz3RxJalMjC21fMeIqfpbXOO/bZ3bx896iK4Y4dojmU+eRx9asszUaVW6O7BKFOvI3sq4hNebpvEEfCXy8FeD95Q2IhqXvLJRVRsV7uDt0RFmFt1t0EpWhOCkjoeNW6rcOZMyB8ZsGYZSpowooopszFhrjXdxteo1QbUthUdljddCk5JdVnr0xw4edfGkNDSLhJF61KouKcV2iWFHJUehX+VR212ytW+5xbjEb7NMsq7XBOC6OOfLI+VXvZ/eUXews+1l5obqx6VOq7nO/tMnETTNFFrEKGrLsFjChIIx5AAD7sVGwZT0GY1Kjqw40oKFMTazptSHRf4jZKVAIlhI5EcEr9McD7qXjbaXIrqk8HWlBWP2kngfgcfGpWVlyGvvIWVlcy/6y143J0IERHNyZOV3dwdUpxlfpw4fvVAbKp4jXQtpKQ5KKG8Ec0jeKseHT4Uv75I3HW0HOAnI9/8AhXlpvTkCQzIYXuusqC05HUVejblDS5DuUGP/AFfrE2J9ESG227KUnfUXMlKEk8ORGSceNRVy2jLZsMSWxGa75IWtBSolSUbuMnGQeJIwPWoAyU69067Ngx4zV4acDT2+tXAJ9pISemQeZ5cRxrUuOzp8tpMK6oLmPbS80QCccgQfwrU1KTdJypMhx1xW8t1ZWtXiSck/fWgXM86wy0vxJLkeY2pt5tRSpKhjkcZHiOHOsfbJohLxogqZgyX0soKlO7qHVYzwAzx8OI++nVoy9vXeGpMrcLzWEqUn7XnXPmk5iS49DewWljtAFdVDgfu+VNjZe6j9LSW2CEthoZSBgczRCWnVkXdW1LSOY3FHz5j8apzRMB5TTgJYdc+iWOSCfsnw45wfOmDqU/qpwcOJT86pElKVxnUKGUqQQfhXyXioTFqyD+1qJEtw2U+0uNhs4iqEp5QU6pOE7vJI/nFTlR1gUtdmhqWfaLSc1I19ThwphQIgoCSMxY2YUUUU2Zla2g2T9O6ZkMto3pLJ7dgDnvpB4e8Ej30odF6kcsFyS7kmM7gOJ8POugjSL2k6cVY74uSwjEGaorbwOCF81J/EeR8qRlBUhxHYyCNphftdXqVeZaos3EELKERS2lTakcsKGMnI58evDFQdxaQwtqRDSUxpbXaNJJzujJSpGeu6pJHoB41HIS32gLm/u9dwjNXB42G42KDGtz7jMu3tukIkce8b+VEZ6He5dOlIIL83F6nGCnA5EWeqUOI7B5KSG1ZQVdN4ccfA1Xy4s/aNOG36XVqjRF5jR296awsSI3mtI+qPUEj1NJ5aFIUUrSUqBwQRgg+BqnFYxiLw/sEt+zC9m1akDTjigzMb7NQ3sDfHFJPj1H71NmTeBu8FfCufbewZU+OwnPtuJGR0GeJpqvSktNnCgEpH1icDFMmzInXsJdyeTcmSouNNhtbZxgoBUrI8+NUplO8c1Yb9flFRjwloWFI9t4HexnoP561oRIqEspChxI+FcJqUaXS5NS+1JgbBTgpJBHUHjTZ2cT3LPGU6Ijsp8hLeAoADqSVGlrb4i5V0jxGG1OOuuBLaEjio88VfNS3NzTfd7LaHmlSm2/8AO3d3e+lOMAdP5FJ1DZRjvFV/M7h0zZMxxnt/yXq4XKTPXvSVAIH1Wkn2R6+NaEsqER8oGVdmrAHpW4qU25BjssIAAAU4vHFavyrB0CgDg5wSOePCvjdaX8/czbiKv2HxHpW3gVLvYH2pFniOMEFBbGMHlUjS6s11Xp6QUuAqtrqsnH+wP/z8qv8AFksy2Uux3ErQoZBSa+y02px6jGMiGQOhU0ZmoooqiZhUZqKyxr9a3oEsYSsZQsDJbV0UPMVJ0GuEXC6nNF4tsmz3ORb5icPMKwSBwUCAQoeRBBrTHPPLHXwpg7Z46G77AfSMKejKCj47qv71UKM6GZDTpAISoEgjOR1qFlpqloNrcY+yrUNvgsuW+SUsurVvb6j9b31DbV9nUe5vuXzSq2VSnCVyoSVhPaHqtGeG91I68+fPJc9BypUVq6aZSJUZ4b3d99KXGz1wVEAj359aiXdIayQ0X0W2Y2G+Jw+gq9wCsmqFZh6SIpMKuwCsB94s7MTCvbBlpLJbc3XAsYKDgjj4VuX69rnuKitgJjJWeRz2mOR9KsE+eqX9DeIEaQ+2NztHmih5OOhPP3GojukULC0stpPQCmbxLF8J1DHmq95HMRHXUhSRhPieFSqAsIA9nIGOFZnGnWSA62tsqG8AtJTkeIz0r5QCpaUpIBUQBms3c9jTeH49OpYMb7zdsr82FIWq2NqXOdSUpcaQVLQDz3AOR6Zq36e0Dc3N+63xlcdhr20tuHLjyuhPgM+PGmnonTtvsdnjpisoLq0BTjxA3lk+J/Cpa6s9vbZDY5lBx686xmVvLYjrRqeQ+vRbTAtA9T1JlE3CtbTDfBbig2nHTP8AD5Vd3LTGdgIiKQAltOEKHNPmKp9qOb9AB5byj9wpgCvK8G06NpSWF7jzIs7EPQ7SlXGyyohJCC8z+2gZ4eYqIjCVbnC5apBZ45LCsls+77P88KZmKwSIMWR/XR21nxKRn41o+EPhffpcm347f7+YecGFOLlZg6uWlaW7pEU3kgdq17aP4e+rJ35j9s/CtY2O374V3ccDnG8cVvd3a/3aa9LB9Rt/Wq/i4ltt+mZa8Jr2vDVMzFBtodSq9W5kHi1GUSPDeV/dpe4I6HlnjVl2jze/ayuBBBQyUMII8EpGf/ImrDH0eb5oCJJio/WUdKlNdO1TnJQfw86iK72YiVBtqgGYNmOqTAki1zF/QOH6NR+yfCnCMKAIOQeINcwJK2nAoZS4hXoUqFPnZ9fRerE0pxWX2hurp+F9wqKypRuTky1wJ3+mQo0j/utJV86+WLTboxBjQIrRHIoaSPwrerwnFOmN7VVxb7bmY39HYjroHeEygllXXBSreHpgfcKSvHocHoavO1nURu9+MGOvMSASjh9p37R93L41SFoW24UOJKVpOCk8waUTZn1vhuI49MFfvz+J0Hs1vn6Z081vn6Vn2FD0q2Hlg8qVWwve7vcjn2A6Bjz3RTWxwpg6T5fU4xizMg7GUdEZUbVMZtIOG3VDl9kjI/CrwKw92Z7ft+zT2uMb+OOKz1NpNP8AToU7WT/MU7bjcKKKKqmYUUUUQhULqy+tafssiY4UlwDdZQT9dZHAVNGkztFVeb9q5dsjQZS2o26hhKWzuqJSCVk8sccZ5cKxkbavE2i2ZS4zEi63BDKSpyRJd4nnkk8T8zXRlmgpt1rjRE8mkAVV9B6IbsKBMn7rtwWMcOTQ8B+dXasYkKizO5XDGhE9ta02IE1F6ht4jyVbsgDkl3of3uPvHnWtsnuhiXxURZ+jkJ4ZP2hTavtravNplW+R9R9spCsfVV0UPMHB91c/Qy/Zb+hLwKH4sjs3By4g4Pu61hhsyAjvNqd6UZ0iKjtRTTbbHPnDmxHW4PUCtqG8H4rTo5LSDVf2lviPoa7KJxvMhH9pQT+NUHpMYV3ZFX3IiF0+x+kNQQWXiVl18FZPHePMn7qm9qNsFt1hIDY9iS2iQkeo3T96TWps9YL+sLcAPqLK/u/jTF22WdUi1RLs0jJiLLbpHRCuv9oD40uvTc+ky6gY9eq9iK/39THsOI/Rk0DGQ9x+ApoUj9jd1RDvD8J1eEyBvJHif5Ap4UwdJ4evUrqXB94UUUV2RwoooohCiiiiEK8wPCvaKIQxRRRRCFLrXOgJV6vbVxtbjCO13UykukpxjhvpwDk44Y4cudMWissobgzqsVNia9vjdzhsxwoq7NATk9cVVNry93Qs1P7bjI/9iT+FXOqxtFsz9+0w/CiuNtvbyHElwkJO6eRwDQw4MdpWC50J9xFjsbhd51K5I3ciO1zx1P8AhTtnRGJ0N6JKbDjDyChaDyINVvZ7pVOmbWUuOpelPHfdWkcM+Az0q2UKOI3XZhl1DOv4/E5t1DZp+i9Qhsbygg78V4jAdR+fQj86e2kL23fbKxKSfbKcLHga2L/YLdqCCYd0YDrecpUOCkHxSehrHpnTsPTduEGAp1SASSt0gqJJz0AoUVNarUpqMalh6xwfkSYooFFakMKKKKIQoooohP/Z"/>
          <p:cNvSpPr>
            <a:spLocks noChangeAspect="1" noChangeArrowheads="1"/>
          </p:cNvSpPr>
          <p:nvPr/>
        </p:nvSpPr>
        <p:spPr bwMode="auto">
          <a:xfrm>
            <a:off x="63500" y="-104933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338" name="AutoShape 2" descr="data:image/jpeg;base64,/9j/4AAQSkZJRgABAQAAAQABAAD/2wBDAAkGBwgHBgkIBwgKCgkLDRYPDQwMDRsUFRAWIB0iIiAdHx8kKDQsJCYxJx8fLT0tMTU3Ojo6Iys/RD84QzQ5Ojf/2wBDAQoKCg0MDRoPDxo3JR8lNzc3Nzc3Nzc3Nzc3Nzc3Nzc3Nzc3Nzc3Nzc3Nzc3Nzc3Nzc3Nzc3Nzc3Nzc3Nzc3Nzf/wAARCACgAKIDASIAAhEBAxEB/8QAHAAAAQQDAQAAAAAAAAAAAAAAAAEFBgcDBAgC/8QAURAAAQMDAQMGCQQNCAsAAAAAAQIDBAAFEQYHEiETMUFRYXEUMzZ0gZGxwdEiMnOhFRcjJjVCUlVjcpKTshYkQ1RkdbPCJURFU2KCg4SUouH/xAAbAQACAwEBAQAAAAAAAAAAAAAABAEDBgIFB//EADERAAEDAgMFBgYDAQAAAAAAAAEAAgMEEQUhMRITIkFRBjIzcYHBUmGRobHRFBU08f/aAAwDAQACEQMRAD8AvAUtJwpc0IRSUtGaEIpDRmtaXLbYaUtxYQlIypajgJA6zQgC62aKrCbtVgsynG40KRJaScJeCwkL7QD0Vh+23GH+ypP75NV71nVegMLrCL7BVrUlVX9tyN+bJX75NL9tyL+bJf75NG+Z1R/VVnwFWnQKq5O1uH+NbZg7nUGl+23A/N879tHxo3rOqP6qs+Aq0KM1WH224H5vnftI+Nbtn2nWyfPbiutSYnKcEuPlO5noBweGeugSsPNcuwyraC4sNlYdJWJp0LFZasSKKKWihCKKKKEJKKWihCKQUtFCEUnCg03XW6RrdEdkyn0tMtjK1q5h2d9CkAuNhqslxnMwo63n3kMtNjK3FnASKpHW+tHr+8uLDK2ranhu8ynj+Urs6h6619Z6vkajkltveatzasttE8XD0KV8OioxSkkt8mrXYXhIhtLMOLkOiCes0UlFUL30uTSUUUIRS0lFChLRw9BpKKEKxNB69Vb+St15dKo3BLMlR4tdiuzt6KuFl5LqQUkHIyCDkEdlctg9H1VONBa4XZlN2+6OKXbyQG3DxMf4p9lMRy24Ss3iuEbV5oBnzHXyV5cKWtWHKbktIcbcStC0hSVJOQoHpBraFNLLEWNiiiiihCTFFHGihCKM9fNQSAONMeo7/Cs0Fcqa7uNjglI4qcV0ACoJsumMc9wa0XKz3y9RLRBdlzXg0wgcT0qPUB0mqK1dqmZqSXvOZahtqPIxwrgB1q61eysGp9STNRzeXlK3GUE8iwD8lA957aZTSkshdkNFssMwptMN5Jm78Jws1ouF6lCNbIqn3cZIBACR1qJ4AVMW9k97U0VOSoSF/kAqP14qV7G4bTOl1yUp+6yJCytXTgcAO7h9Zp0vWpZNv1pZ7K2w2Y8xClOOKB3hz4x6uPfXbYmbIJ5pGrxWq/kOigsA2/21VNX/AEteNPBKrnFwyo4D7at5BPVnnHpFb8DZ7qK4QmJkViOWX0BxsqeAJBGRkVcms4rczS1zZdTkeDrUOHMQMiojorX8Ax7PYfA5XLhDcflfk7u8Bz8+ccKDE0OsSpZitXLT7cbblpz8rKI/ax1R/V43/kCtG96IvdjgKm3BllLCVBJUh4KOScDhXQizuIUr8kZqotW65gaotoskeLLZcfkto5Re7gfLGeY0PiY0armjxWtnk7oLRrloFE9PaQvOokly3xkpjgkeEPK3UZHQOk+gU/StlN9ZZ32Xoj6xxLYWUk9xIq5IENqDBZixkJQ0y2EJSBwAAxTBo3UUm+yr01JbaQmFMUy1uAglAyBnJ5+FSIWCwOqpfjNW8ufHYNCoWdCk2+S5GnMLYeb+c2scR8ak7GzfUj7DbzceOUOJCkkvgcDUr2329kW6DcAgB8PFkqHSkpJwfSKsO0fgmHj/AHCPYK5bCC4gpqoxmUU8crAATe/oqRe2a6oaQVJhNOEfiokIz9ZFRqfBlWyWuLOYcYfTzocGD39o7RV+23U3hurrpYFRggw0JWl4LzvgpSTkdHzqie22I14BbJu7h0Pqa3utJSTj1pFD4mhpLVNHi1Q+obFM0cXT5i6imhtaPafeEWapbttUriMkqZ7Ujq6x6au+3z2ZsZt6O8h1twBSFpOQoGuYak+jNYSNOSA27vPW9w/dGc5KP+JPUeyoil2circUwkTXlhHF06roPNKKb7Tc49xiNSIrweacTlC08x+BrfzTayJBabHVHGilooULBK8SRnnrn7aBOkzNVTW5DhWiO5ybKOhCcDmroGV4r0iuddan77bqf7QfYKoqCbBe92faDUOJ6Jl5zxpKKKVWvVrbHdQx0RHbJJcSh3lC4xvHG+DjIHaCM+mp3qPTsHUEdCJXKNvNZLMhlW640T1Gqd0roSdqO2+HxJzEcJdKAFpVvAjpBHfU+tl4u2mrxbrBqKSzO8MSeRlNghSMHACs8/fz99NRu4bOGSyGIwN/kufTv4s7jy1Vf6w07fdOOfzmZJkQHDuokJeVg9ihngfqNN2iPLC0edJ99X7foLVys0yI8gKS6yoYPdwqgdDHe1bZj1yU++qnxhjxZP0NaamkkDhmB9cl0ZI8Q7+qfZXM1t/D0Tz1H8Yrpl/xDn6p9lcz27hf4vnrf+IKsn1CTwPw5vL9rpsc1V9ss/COqP7xX/EqrAB+TVf7LPwjqj+8V/xKqx3eHqvKg/zy+n5SbbfJaP54n+FVTa0cLTD+hR7BUJ22H71o3nif4VVNrR+CYf0CPYKB4hXcv+KPzd7Jitemn4mt7tfnXm1My0IQ02kHeThKQc/s1Htt7qPsPbGd4b5lFYT0kBBBP1j11p6x2h3qzakn2yEzC5FhSAhbjalK4oSo5woDnJqvb5e7hfZfhNzf5VwDCEgYSgdQFVSSNALQvWw/D6h80dRJawAt9Mk20uaSlpZalS3Ztd5kLUcWAy5/NJiyl1o82d0/KHUeAq+WCVNjPPmuddCnGsLUf03+U10VH8UO803ASQbrHY+xragFo1CyUUYoq9eEsMnxVc6a08rLr5wfYK6LleJNc6618rbr5wfYKoqNAtB2e8d3l7pkooopVa5W5sWujJt8y1uOAPpe5VtB51JIHN18QalF/wBLJvOobTdTK5LwAkqbCM8pxBHHPDiOo1QUNclt5LsIupebOUrazlPpFSJraBqmO2pk3MqP6RlBUn/19tXslGzZwWcrMLldUOlgcLnX3V36guTFqtEqXKcS2hDRIJPOegDrJqgtDDd1bZh/aU+w1q3e+XS8FKrrcHZODlIWQlKT2JGBWnFlOw5DciK9ybzSt5C0kZSeuuJJQ5wPRM0OGOpoHsceJ30XUL5+4Ofqn2VzCl5Uedy6U5U29vpHaFZ91O/8tNSqTg3uUQe1PwphWriVKVxJ5z00SyB9rIwvDpKQP3hBB6LpqzXONd7YxNhuBbTyAR1g44g9RHVTdpjTgsEm6upkcsJ8pT4G5jkweO728541Q1p1Bc7MparXPcjb/FQSQUq70kEU7yNoOqJDYR9lihOMEtNIST6ceyrBO06hec/A6hpc2J42SpZtsu0Z5mHamnAp5DnLugfijdIAPacn1VZVoP8AoqHw/oUewVzG88p5xbjzxW4s5WpasqPeTT21rPUTaEtt3qSlKRhKQpPAequGzAOLimajBnOgjijcMr3v81s7SR9/V3/Xb/wkVGqzTpr8+W5Kmvl6Q6QVuLIyrAAH1AVg3h1j11U43JK9unZuoWxnUABFFFFQr0+aH4autR/T+410VH8UO+udNE+Vtq+n9xrouP4od9NU/dKyHaHx2+Sy0UUUwvAWKT4quc9acdWXXzg+wV0XJ8XXOes/Ku6+cK91L1GgWg7PeO7y90zVKNnmnmdQ38MzATFYQXXUA43+PBPd8Ki9WDsYlNM6jlx3FYXIj/I7d05I+uqIwC4ArQYlI+Ole5mtlaMx+z6ZtRfkpZhwmd1I3WuAycAAAUl3sNp1BCCJcVpxC07yHEpAUnI5wecVr63sK9S6fft7TqWnSpK21qGRkHOD3jhUIuGv9Q6cU3brjYozS0NhKFKcUUuAcMgjgabc4NNjosdTQSTAOhdx362/6tDZjbEMa5uVvloQ/wCDRnUHfSCDhxABweyrUlxbPCjrkzI8JllsZW442kAd5Iqsdlk5Vy19c5ziEtuSIjjikpOQMuN1Oto6SrRdyCUknkxgAZJ4iojI2LhNYkHurGsebEht17u2kbBfIij4DGStxGUSGEBKxkcCFCoBsrs7Y1TdWZjaHjCQWiFpBBO/jOD+rVk6PbcY0paW30qQ4mI2lQVzg4FRvZzFA1Dq2WOZU/kh6Con+KgtBc0quKokZBPGXXHL6qZfYq3Y4QIv7lPwqotsduZhXuC9HababejFOEJA4pV2dihVsOTd2/x4OfnxnHSO5SR76gu26LvW22ygnJbfKCeoFJ94FEouwowqRzKtlzqnzZ5boTujra45EjrWpr5SlNAknJrJry0QzpG6KYhsIcQwVpKGwCCnj0d1Ztm/kVa/oj7TTvdGkzrXOijjvtLaPYSn/wC1LRdnol5JXMqi6+jvdRjZlaY38i4DkmIyt10uOFS2wo4K1Y492K3dcW2C1pC7uNQ2ELTFWQpLYBHCnDTDP2O0xaY7nBSI7SCD+UQPfWHXnkZefNF+ypLbMt8lO9c+r2r6u91zoSTSUUUgvoCe9E+Vtq+n9xrouN4od9c6aJ8rbV5wPYa6LjeL9NNU+hWR7Q+O3y91looophZ9YZHix3iuc9ZeVd184V7q6PcQVpwOFVTtF0M4tx68WhBW4o78mOOJPD5yB18OI9VUzNJbkvZwSpjhnO2bXFlVtbVvelR5bciBygksnfQttJJT21r4yefh11PNjTqUanfbJ+U5FUU+gj40qwXcFq6yXc075LXsNFLtJbQEzktxL+wuFKOEpfU2pLTp7z8099S29WiDe4K4dwZS60rmPSk9YPQaYNqcKRO0dKaisOPuco2rk207yiAoZ4U/6fS+ix29EsHwhMdCXArn3t0ZzTrSb7JWImLLCeLhN9OnzCrHZjbl2jaJdbc4reVHiOI3vyk77ZB78EVad1nxbZBdmT3OTjtDK1lJOB3CoLYFIXtjvZR0QSD2nLVP+0nyKun0Y9orhmTD6pisvPVM29XBv3TZctp+no8ZZguuy38fIQlpSQT2lQFZdlCVu6cfnu8HZsx15zHXnHuqixXQuzpgMaLtQx89kOftcffXMTy92acxShhoqYCO93Hmm+RIUNq0NrdXuC2LRvbpxkq3uf8A5aXa5H5fRUlYTksutucP1gD9Rp/dv1sZvLVndkpE91O8hnByRgn2A1j1hE8N0vc44HFcdeO/GasI4SvLilLZonEWtb86rR2b+RVr+i95reskoPXG9R85LEsD1tIPvNaOzc/eVaz+i95rU03JxtA1TDPMeQdA7dwA+6pabAIlZtSTHpc/dPV9kpjLtbPAF+ahtI7gpX+WsGvPI28+ar9lN2sJGNTaTjA/OmrcPobI/wA1OOvOGjLz5ov2UOORURN2XxHqb/dc50tHXQOvo66Q5L6CnrRXDVlq+nHsNdFxvFemqd2caNkvy496nbzDDR347fMpw9BPUn21cbKSlABx6KcgaQ3NYzHJ2S1ADDewsVkoooq5eKjFeHWwsdvXWSkNCFVm0LQfLqdudmbAkcVvsDmc7Ujr7OnvqtLZPlWi4tToa+TkMKyN4eggj6jXTa0b6cH0VWu0HQfhxcudoaSmYOLrI4B/tHUr20tLFntNWhwzFBbcVGYOV/2vVu2t29bKRcrfLaex8oshK0k9nEGsV32txuQWmz299b54JckYSgegEk/VVTKQpKyhYUlSTgpIwUnpBHXXnGDVe+evVGCUe1tWP1Uo0hqs2TUcq8T23ZjkhlaF7hAJUpSVZ49HyakWqtpMS+WKXbmbdIaW+nAWtaSBx7DVbZo9dc7x1rJmTDaeSUSkZi3PpojoI6cValp2p2632yJCTapREdlLQIWgD5Ix11VWKKGuc3RWVVFFVACUaKXztXsyddRtRpiuhljdHIlQ3iAkju6alju1u3utLbVaZeFpKTlaPjVS8OqjNAkeOeqokwqmk2dod0WGasnS20mHY7DDtrlukuqYRulaVJAPHvpsg65Zia4nag8DfUzKZ5LkAobw+Zx6vxfrqE5NFG8eeakYXTAuIHeyOanV714xctUWe7phPNs2/ey2pSd5WerjinPUW06HdrFOtzdtlNrksqbStSk4ST18arKlSCpQCBlR5gBkn41O8dn81ycLpRs3Hd0z9UcMEnhVk6B0Ep5TVzvjXyOCo8ZQ4nqUse6tvQOggyWrneWsvnCmI6v6PtWOk9nRVotNhAHXVsUPNy8nFcXveGA+Z/SRhlLaebm5uystFLTKzRN0lFLRQhFFFFCEGsbiEqGDWSkxQhVxr/QibnvXC1pQ3cAMrRjCXx29Su30VT7za2nFNupUhxBwtChgpPURXUy0BQwQCKgOvtDNXlCpsEJbuKU8DzJdA6FdvUaXlivmFoMLxYxWimPDyPRUnRXuQ2uM+tiSgtPNndW2vgUntrHvp/KT66VWsD2kXBS0Um8k/jD10uR1j10XU3CKKMp/KHrpN4dY9dF0XS0UZHXWWOy7KkNx4zanXnFbqG0DJUanVBcALleG21OuJQ2lS1qISlKRkknmAq39A6FFt5K5XVAXOI3m2iMiP8VdvRW1oPQ7dmSiZOSl25KHE86WB1J7e2p82gIGBTMUQGZWSxTFjLeKE8PM9V5bQEDt6ayAUYFLTCz6KTFLRQhJRS0UIRRRRQhFFFFCEmKRSQoYNeqKELSctsdxRUtptSjzktgk14+w8M88dj90KcKKiwXYkeOZTaqyQFfOiRld7Ka8iw27+pRR/wBBPwp0oosEbx/xFNRsFtP+oxP3CfhXk6dtfTb4R/7dPwp3oosOineyfEUzHTVoPPbIBPbFR8KyRrDb4rodiworLmMb7bCUnHeBTrRRYKDK85EleEICRgCvdFFSuEUUUUIRRRRQhFFFF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340" name="AutoShape 4" descr="data:image/jpeg;base64,/9j/4AAQSkZJRgABAQAAAQABAAD/2wBDAAkGBwgHBgkIBwgKCgkLDRYPDQwMDRsUFRAWIB0iIiAdHx8kKDQsJCYxJx8fLT0tMTU3Ojo6Iys/RD84QzQ5Ojf/2wBDAQoKCg0MDRoPDxo3JR8lNzc3Nzc3Nzc3Nzc3Nzc3Nzc3Nzc3Nzc3Nzc3Nzc3Nzc3Nzc3Nzc3Nzc3Nzc3Nzc3Nzf/wAARCACgAKIDASIAAhEBAxEB/8QAHAAAAQQDAQAAAAAAAAAAAAAAAAEFBgcDBAgC/8QAURAAAQMDAQMGCQQNCAsAAAAAAQIDBAAFEQYHEiETMUFRYXEUMzZ0gZGxwdEiMnOhFRcjJjVCUlVjcpKTshYkQ1RkdbPCJURFU2KCg4SUouH/xAAbAQACAwEBAQAAAAAAAAAAAAAABAEDBgIFB//EADERAAEDAgMFBgYDAQAAAAAAAAEAAgMEEQUhMRITIkFRBjIzcYHBUmGRobHRFBU08f/aAAwDAQACEQMRAD8AvAUtJwpc0IRSUtGaEIpDRmtaXLbYaUtxYQlIypajgJA6zQgC62aKrCbtVgsynG40KRJaScJeCwkL7QD0Vh+23GH+ypP75NV71nVegMLrCL7BVrUlVX9tyN+bJX75NL9tyL+bJf75NG+Z1R/VVnwFWnQKq5O1uH+NbZg7nUGl+23A/N879tHxo3rOqP6qs+Aq0KM1WH224H5vnftI+Nbtn2nWyfPbiutSYnKcEuPlO5noBweGeugSsPNcuwyraC4sNlYdJWJp0LFZasSKKKWihCKKKKEJKKWihCKQUtFCEUnCg03XW6RrdEdkyn0tMtjK1q5h2d9CkAuNhqslxnMwo63n3kMtNjK3FnASKpHW+tHr+8uLDK2ranhu8ynj+Urs6h6619Z6vkajkltveatzasttE8XD0KV8OioxSkkt8mrXYXhIhtLMOLkOiCes0UlFUL30uTSUUUIRS0lFChLRw9BpKKEKxNB69Vb+St15dKo3BLMlR4tdiuzt6KuFl5LqQUkHIyCDkEdlctg9H1VONBa4XZlN2+6OKXbyQG3DxMf4p9lMRy24Ss3iuEbV5oBnzHXyV5cKWtWHKbktIcbcStC0hSVJOQoHpBraFNLLEWNiiiiihCTFFHGihCKM9fNQSAONMeo7/Cs0Fcqa7uNjglI4qcV0ACoJsumMc9wa0XKz3y9RLRBdlzXg0wgcT0qPUB0mqK1dqmZqSXvOZahtqPIxwrgB1q61eysGp9STNRzeXlK3GUE8iwD8lA957aZTSkshdkNFssMwptMN5Jm78Jws1ouF6lCNbIqn3cZIBACR1qJ4AVMW9k97U0VOSoSF/kAqP14qV7G4bTOl1yUp+6yJCytXTgcAO7h9Zp0vWpZNv1pZ7K2w2Y8xClOOKB3hz4x6uPfXbYmbIJ5pGrxWq/kOigsA2/21VNX/AEteNPBKrnFwyo4D7at5BPVnnHpFb8DZ7qK4QmJkViOWX0BxsqeAJBGRkVcms4rczS1zZdTkeDrUOHMQMiojorX8Ax7PYfA5XLhDcflfk7u8Bz8+ccKDE0OsSpZitXLT7cbblpz8rKI/ax1R/V43/kCtG96IvdjgKm3BllLCVBJUh4KOScDhXQizuIUr8kZqotW65gaotoskeLLZcfkto5Re7gfLGeY0PiY0armjxWtnk7oLRrloFE9PaQvOokly3xkpjgkeEPK3UZHQOk+gU/StlN9ZZ32Xoj6xxLYWUk9xIq5IENqDBZixkJQ0y2EJSBwAAxTBo3UUm+yr01JbaQmFMUy1uAglAyBnJ5+FSIWCwOqpfjNW8ufHYNCoWdCk2+S5GnMLYeb+c2scR8ak7GzfUj7DbzceOUOJCkkvgcDUr2329kW6DcAgB8PFkqHSkpJwfSKsO0fgmHj/AHCPYK5bCC4gpqoxmUU8crAATe/oqRe2a6oaQVJhNOEfiokIz9ZFRqfBlWyWuLOYcYfTzocGD39o7RV+23U3hurrpYFRggw0JWl4LzvgpSTkdHzqie22I14BbJu7h0Pqa3utJSTj1pFD4mhpLVNHi1Q+obFM0cXT5i6imhtaPafeEWapbttUriMkqZ7Ujq6x6au+3z2ZsZt6O8h1twBSFpOQoGuYak+jNYSNOSA27vPW9w/dGc5KP+JPUeyoil2circUwkTXlhHF06roPNKKb7Tc49xiNSIrweacTlC08x+BrfzTayJBabHVHGilooULBK8SRnnrn7aBOkzNVTW5DhWiO5ybKOhCcDmroGV4r0iuddan77bqf7QfYKoqCbBe92faDUOJ6Jl5zxpKKKVWvVrbHdQx0RHbJJcSh3lC4xvHG+DjIHaCM+mp3qPTsHUEdCJXKNvNZLMhlW640T1Gqd0roSdqO2+HxJzEcJdKAFpVvAjpBHfU+tl4u2mrxbrBqKSzO8MSeRlNghSMHACs8/fz99NRu4bOGSyGIwN/kufTv4s7jy1Vf6w07fdOOfzmZJkQHDuokJeVg9ihngfqNN2iPLC0edJ99X7foLVys0yI8gKS6yoYPdwqgdDHe1bZj1yU++qnxhjxZP0NaamkkDhmB9cl0ZI8Q7+qfZXM1t/D0Tz1H8Yrpl/xDn6p9lcz27hf4vnrf+IKsn1CTwPw5vL9rpsc1V9ss/COqP7xX/EqrAB+TVf7LPwjqj+8V/xKqx3eHqvKg/zy+n5SbbfJaP54n+FVTa0cLTD+hR7BUJ22H71o3nif4VVNrR+CYf0CPYKB4hXcv+KPzd7Jitemn4mt7tfnXm1My0IQ02kHeThKQc/s1Htt7qPsPbGd4b5lFYT0kBBBP1j11p6x2h3qzakn2yEzC5FhSAhbjalK4oSo5woDnJqvb5e7hfZfhNzf5VwDCEgYSgdQFVSSNALQvWw/D6h80dRJawAt9Mk20uaSlpZalS3Ztd5kLUcWAy5/NJiyl1o82d0/KHUeAq+WCVNjPPmuddCnGsLUf03+U10VH8UO803ASQbrHY+xragFo1CyUUYoq9eEsMnxVc6a08rLr5wfYK6LleJNc6618rbr5wfYKoqNAtB2e8d3l7pkooopVa5W5sWujJt8y1uOAPpe5VtB51JIHN18QalF/wBLJvOobTdTK5LwAkqbCM8pxBHHPDiOo1QUNclt5LsIupebOUrazlPpFSJraBqmO2pk3MqP6RlBUn/19tXslGzZwWcrMLldUOlgcLnX3V36guTFqtEqXKcS2hDRIJPOegDrJqgtDDd1bZh/aU+w1q3e+XS8FKrrcHZODlIWQlKT2JGBWnFlOw5DciK9ybzSt5C0kZSeuuJJQ5wPRM0OGOpoHsceJ30XUL5+4Ofqn2VzCl5Uedy6U5U29vpHaFZ91O/8tNSqTg3uUQe1PwphWriVKVxJ5z00SyB9rIwvDpKQP3hBB6LpqzXONd7YxNhuBbTyAR1g44g9RHVTdpjTgsEm6upkcsJ8pT4G5jkweO728541Q1p1Bc7MparXPcjb/FQSQUq70kEU7yNoOqJDYR9lihOMEtNIST6ceyrBO06hec/A6hpc2J42SpZtsu0Z5mHamnAp5DnLugfijdIAPacn1VZVoP8AoqHw/oUewVzG88p5xbjzxW4s5WpasqPeTT21rPUTaEtt3qSlKRhKQpPAequGzAOLimajBnOgjijcMr3v81s7SR9/V3/Xb/wkVGqzTpr8+W5Kmvl6Q6QVuLIyrAAH1AVg3h1j11U43JK9unZuoWxnUABFFFFQr0+aH4autR/T+410VH8UO+udNE+Vtq+n9xrouP4od9NU/dKyHaHx2+Sy0UUUwvAWKT4quc9acdWXXzg+wV0XJ8XXOes/Ku6+cK91L1GgWg7PeO7y90zVKNnmnmdQ38MzATFYQXXUA43+PBPd8Ki9WDsYlNM6jlx3FYXIj/I7d05I+uqIwC4ArQYlI+Ole5mtlaMx+z6ZtRfkpZhwmd1I3WuAycAAAUl3sNp1BCCJcVpxC07yHEpAUnI5wecVr63sK9S6fft7TqWnSpK21qGRkHOD3jhUIuGv9Q6cU3brjYozS0NhKFKcUUuAcMgjgabc4NNjosdTQSTAOhdx362/6tDZjbEMa5uVvloQ/wCDRnUHfSCDhxABweyrUlxbPCjrkzI8JllsZW442kAd5Iqsdlk5Vy19c5ziEtuSIjjikpOQMuN1Oto6SrRdyCUknkxgAZJ4iojI2LhNYkHurGsebEht17u2kbBfIij4DGStxGUSGEBKxkcCFCoBsrs7Y1TdWZjaHjCQWiFpBBO/jOD+rVk6PbcY0paW30qQ4mI2lQVzg4FRvZzFA1Dq2WOZU/kh6Con+KgtBc0quKokZBPGXXHL6qZfYq3Y4QIv7lPwqotsduZhXuC9HababejFOEJA4pV2dihVsOTd2/x4OfnxnHSO5SR76gu26LvW22ygnJbfKCeoFJ94FEouwowqRzKtlzqnzZ5boTujra45EjrWpr5SlNAknJrJry0QzpG6KYhsIcQwVpKGwCCnj0d1Ztm/kVa/oj7TTvdGkzrXOijjvtLaPYSn/wC1LRdnol5JXMqi6+jvdRjZlaY38i4DkmIyt10uOFS2wo4K1Y492K3dcW2C1pC7uNQ2ELTFWQpLYBHCnDTDP2O0xaY7nBSI7SCD+UQPfWHXnkZefNF+ypLbMt8lO9c+r2r6u91zoSTSUUUgvoCe9E+Vtq+n9xrouN4od9c6aJ8rbV5wPYa6LjeL9NNU+hWR7Q+O3y91looophZ9YZHix3iuc9ZeVd184V7q6PcQVpwOFVTtF0M4tx68WhBW4o78mOOJPD5yB18OI9VUzNJbkvZwSpjhnO2bXFlVtbVvelR5bciBygksnfQttJJT21r4yefh11PNjTqUanfbJ+U5FUU+gj40qwXcFq6yXc075LXsNFLtJbQEzktxL+wuFKOEpfU2pLTp7z8099S29WiDe4K4dwZS60rmPSk9YPQaYNqcKRO0dKaisOPuco2rk207yiAoZ4U/6fS+ix29EsHwhMdCXArn3t0ZzTrSb7JWImLLCeLhN9OnzCrHZjbl2jaJdbc4reVHiOI3vyk77ZB78EVad1nxbZBdmT3OTjtDK1lJOB3CoLYFIXtjvZR0QSD2nLVP+0nyKun0Y9orhmTD6pisvPVM29XBv3TZctp+no8ZZguuy38fIQlpSQT2lQFZdlCVu6cfnu8HZsx15zHXnHuqixXQuzpgMaLtQx89kOftcffXMTy92acxShhoqYCO93Hmm+RIUNq0NrdXuC2LRvbpxkq3uf8A5aXa5H5fRUlYTksutucP1gD9Rp/dv1sZvLVndkpE91O8hnByRgn2A1j1hE8N0vc44HFcdeO/GasI4SvLilLZonEWtb86rR2b+RVr+i95reskoPXG9R85LEsD1tIPvNaOzc/eVaz+i95rU03JxtA1TDPMeQdA7dwA+6pabAIlZtSTHpc/dPV9kpjLtbPAF+ahtI7gpX+WsGvPI28+ar9lN2sJGNTaTjA/OmrcPobI/wA1OOvOGjLz5ov2UOORURN2XxHqb/dc50tHXQOvo66Q5L6CnrRXDVlq+nHsNdFxvFemqd2caNkvy496nbzDDR347fMpw9BPUn21cbKSlABx6KcgaQ3NYzHJ2S1ADDewsVkoooq5eKjFeHWwsdvXWSkNCFVm0LQfLqdudmbAkcVvsDmc7Ujr7OnvqtLZPlWi4tToa+TkMKyN4eggj6jXTa0b6cH0VWu0HQfhxcudoaSmYOLrI4B/tHUr20tLFntNWhwzFBbcVGYOV/2vVu2t29bKRcrfLaex8oshK0k9nEGsV32txuQWmz299b54JckYSgegEk/VVTKQpKyhYUlSTgpIwUnpBHXXnGDVe+evVGCUe1tWP1Uo0hqs2TUcq8T23ZjkhlaF7hAJUpSVZ49HyakWqtpMS+WKXbmbdIaW+nAWtaSBx7DVbZo9dc7x1rJmTDaeSUSkZi3PpojoI6cValp2p2632yJCTapREdlLQIWgD5Ix11VWKKGuc3RWVVFFVACUaKXztXsyddRtRpiuhljdHIlQ3iAkju6alju1u3utLbVaZeFpKTlaPjVS8OqjNAkeOeqokwqmk2dod0WGasnS20mHY7DDtrlukuqYRulaVJAPHvpsg65Zia4nag8DfUzKZ5LkAobw+Zx6vxfrqE5NFG8eeakYXTAuIHeyOanV714xctUWe7phPNs2/ey2pSd5WerjinPUW06HdrFOtzdtlNrksqbStSk4ST18arKlSCpQCBlR5gBkn41O8dn81ycLpRs3Hd0z9UcMEnhVk6B0Ep5TVzvjXyOCo8ZQ4nqUse6tvQOggyWrneWsvnCmI6v6PtWOk9nRVotNhAHXVsUPNy8nFcXveGA+Z/SRhlLaebm5uystFLTKzRN0lFLRQhFFFFCEGsbiEqGDWSkxQhVxr/QibnvXC1pQ3cAMrRjCXx29Su30VT7za2nFNupUhxBwtChgpPURXUy0BQwQCKgOvtDNXlCpsEJbuKU8DzJdA6FdvUaXlivmFoMLxYxWimPDyPRUnRXuQ2uM+tiSgtPNndW2vgUntrHvp/KT66VWsD2kXBS0Um8k/jD10uR1j10XU3CKKMp/KHrpN4dY9dF0XS0UZHXWWOy7KkNx4zanXnFbqG0DJUanVBcALleG21OuJQ2lS1qISlKRkknmAq39A6FFt5K5XVAXOI3m2iMiP8VdvRW1oPQ7dmSiZOSl25KHE86WB1J7e2p82gIGBTMUQGZWSxTFjLeKE8PM9V5bQEDt6ayAUYFLTCz6KTFLRQhJRS0UIRRRRQhFFFFCEmKRSQoYNeqKELSctsdxRUtptSjzktgk14+w8M88dj90KcKKiwXYkeOZTaqyQFfOiRld7Ka8iw27+pRR/wBBPwp0oosEbx/xFNRsFtP+oxP3CfhXk6dtfTb4R/7dPwp3oosOineyfEUzHTVoPPbIBPbFR8KyRrDb4rodiworLmMb7bCUnHeBTrRRYKDK85EleEICRgCvdFFSuEUUUUIRRRRQhFFFF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4341" name="Picture 5" descr="C:\Users\Lolka\Download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786190"/>
            <a:ext cx="2152650" cy="2124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573</TotalTime>
  <Words>1003</Words>
  <Application>Microsoft Office PowerPoint</Application>
  <PresentationFormat>Pokaz na ekranie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Wykusz</vt:lpstr>
      <vt:lpstr>Slajd 1</vt:lpstr>
      <vt:lpstr>Spis Treści cz.1</vt:lpstr>
      <vt:lpstr>Spis Treści cz.2</vt:lpstr>
      <vt:lpstr>Co to jest internet?</vt:lpstr>
      <vt:lpstr>Zagrożenia ze strony internetu  </vt:lpstr>
      <vt:lpstr>Korzyści wynikające z posiadania internetu</vt:lpstr>
      <vt:lpstr>Czy internet to złodziej czasu ? </vt:lpstr>
      <vt:lpstr>Powinniśmy korzystasz z opcji niewidoczny ?</vt:lpstr>
      <vt:lpstr>Czy czujesz się zagrożona ? </vt:lpstr>
      <vt:lpstr>Czego szukasz w sieci ?</vt:lpstr>
      <vt:lpstr>Czy informacje , które znajdujesz w sieci są rzeczywiście wartościowe?</vt:lpstr>
      <vt:lpstr>Czy internet może być sposobem na samotność ?</vt:lpstr>
      <vt:lpstr>Nie zniechęcają cię agresja, wulgaryzmy, prymitywizm ? </vt:lpstr>
      <vt:lpstr>Czy łatwość kontaktowania się w sieci „zabija” nasze kontakty osobiste ? </vt:lpstr>
      <vt:lpstr>Czy surfowanie w sieci może pozbawić nas cierpliwości i tolerancji ? cz.1</vt:lpstr>
      <vt:lpstr>Czy surfowanie w sieci może pozbawić nas cierpliwości i tolerancji ? cz.2</vt:lpstr>
      <vt:lpstr>Jak chronić swoją reputację w Sieci? cz.1 </vt:lpstr>
      <vt:lpstr>                                       Jak chronić swoją reputację w Sieci? cz.2  </vt:lpstr>
      <vt:lpstr>Slajd 19</vt:lpstr>
      <vt:lpstr>Najlepsze przeglądarki internetowe</vt:lpstr>
      <vt:lpstr>Slajd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Lolka</dc:creator>
  <cp:lastModifiedBy>Administrator</cp:lastModifiedBy>
  <cp:revision>63</cp:revision>
  <dcterms:created xsi:type="dcterms:W3CDTF">2011-12-11T15:51:55Z</dcterms:created>
  <dcterms:modified xsi:type="dcterms:W3CDTF">2013-02-15T08:59:35Z</dcterms:modified>
</cp:coreProperties>
</file>